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3" r:id="rId4"/>
    <p:sldMasterId id="2147483694" r:id="rId5"/>
    <p:sldMasterId id="2147483695" r:id="rId6"/>
    <p:sldMasterId id="2147483696" r:id="rId7"/>
  </p:sldMasterIdLst>
  <p:notesMasterIdLst>
    <p:notesMasterId r:id="rId8"/>
  </p:notesMasterIdLst>
  <p:sldIdLst>
    <p:sldId id="256" r:id="rId9"/>
    <p:sldId id="257" r:id="rId10"/>
    <p:sldId id="258" r:id="rId11"/>
    <p:sldId id="259" r:id="rId12"/>
    <p:sldId id="260" r:id="rId13"/>
    <p:sldId id="261" r:id="rId14"/>
    <p:sldId id="262" r:id="rId15"/>
  </p:sldIdLst>
  <p:sldSz cy="10287000" cx="18288000"/>
  <p:notesSz cx="6858000" cy="9144000"/>
  <p:embeddedFontLst>
    <p:embeddedFont>
      <p:font typeface="Halant"/>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2.xml"/><Relationship Id="rId19" Type="http://schemas.openxmlformats.org/officeDocument/2006/relationships/font" Target="fonts/Inter-italic.fntdata"/><Relationship Id="rId6" Type="http://schemas.openxmlformats.org/officeDocument/2006/relationships/slideMaster" Target="slideMasters/slideMaster3.xml"/><Relationship Id="rId18" Type="http://schemas.openxmlformats.org/officeDocument/2006/relationships/font" Target="fonts/Inter-bold.fntdata"/><Relationship Id="rId7" Type="http://schemas.openxmlformats.org/officeDocument/2006/relationships/slideMaster" Target="slideMasters/slideMaster4.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2ee68f366de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g2ee68f366de_0_1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33c5296842a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g33c5296842a_0_6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33c9b690650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g33c9b690650_0_10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33c9b690650_0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g33c9b690650_0_20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2857933eada_0_7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g2857933eada_0_78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33c9b690650_0_3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g33c9b690650_0_3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322051a1eae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g322051a1eae_0_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4" name="Shape 84"/>
        <p:cNvGrpSpPr/>
        <p:nvPr/>
      </p:nvGrpSpPr>
      <p:grpSpPr>
        <a:xfrm>
          <a:off x="0" y="0"/>
          <a:ext cx="0" cy="0"/>
          <a:chOff x="0" y="0"/>
          <a:chExt cx="0" cy="0"/>
        </a:xfrm>
      </p:grpSpPr>
      <p:sp>
        <p:nvSpPr>
          <p:cNvPr id="85" name="Google Shape;85;p14"/>
          <p:cNvSpPr txBox="1"/>
          <p:nvPr>
            <p:ph type="ctrTitle"/>
          </p:nvPr>
        </p:nvSpPr>
        <p:spPr>
          <a:xfrm>
            <a:off x="623417" y="1489150"/>
            <a:ext cx="17041200" cy="41052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10400"/>
              <a:buNone/>
              <a:defRPr sz="10400"/>
            </a:lvl1pPr>
            <a:lvl2pPr lvl="1" algn="ctr">
              <a:spcBef>
                <a:spcPts val="0"/>
              </a:spcBef>
              <a:spcAft>
                <a:spcPts val="0"/>
              </a:spcAft>
              <a:buSzPts val="10400"/>
              <a:buNone/>
              <a:defRPr sz="10400"/>
            </a:lvl2pPr>
            <a:lvl3pPr lvl="2" algn="ctr">
              <a:spcBef>
                <a:spcPts val="0"/>
              </a:spcBef>
              <a:spcAft>
                <a:spcPts val="0"/>
              </a:spcAft>
              <a:buSzPts val="10400"/>
              <a:buNone/>
              <a:defRPr sz="10400"/>
            </a:lvl3pPr>
            <a:lvl4pPr lvl="3" algn="ctr">
              <a:spcBef>
                <a:spcPts val="0"/>
              </a:spcBef>
              <a:spcAft>
                <a:spcPts val="0"/>
              </a:spcAft>
              <a:buSzPts val="10400"/>
              <a:buNone/>
              <a:defRPr sz="10400"/>
            </a:lvl4pPr>
            <a:lvl5pPr lvl="4" algn="ctr">
              <a:spcBef>
                <a:spcPts val="0"/>
              </a:spcBef>
              <a:spcAft>
                <a:spcPts val="0"/>
              </a:spcAft>
              <a:buSzPts val="10400"/>
              <a:buNone/>
              <a:defRPr sz="10400"/>
            </a:lvl5pPr>
            <a:lvl6pPr lvl="5" algn="ctr">
              <a:spcBef>
                <a:spcPts val="0"/>
              </a:spcBef>
              <a:spcAft>
                <a:spcPts val="0"/>
              </a:spcAft>
              <a:buSzPts val="10400"/>
              <a:buNone/>
              <a:defRPr sz="10400"/>
            </a:lvl6pPr>
            <a:lvl7pPr lvl="6" algn="ctr">
              <a:spcBef>
                <a:spcPts val="0"/>
              </a:spcBef>
              <a:spcAft>
                <a:spcPts val="0"/>
              </a:spcAft>
              <a:buSzPts val="10400"/>
              <a:buNone/>
              <a:defRPr sz="10400"/>
            </a:lvl7pPr>
            <a:lvl8pPr lvl="7" algn="ctr">
              <a:spcBef>
                <a:spcPts val="0"/>
              </a:spcBef>
              <a:spcAft>
                <a:spcPts val="0"/>
              </a:spcAft>
              <a:buSzPts val="10400"/>
              <a:buNone/>
              <a:defRPr sz="10400"/>
            </a:lvl8pPr>
            <a:lvl9pPr lvl="8" algn="ctr">
              <a:spcBef>
                <a:spcPts val="0"/>
              </a:spcBef>
              <a:spcAft>
                <a:spcPts val="0"/>
              </a:spcAft>
              <a:buSzPts val="10400"/>
              <a:buNone/>
              <a:defRPr sz="10400"/>
            </a:lvl9pPr>
          </a:lstStyle>
          <a:p/>
        </p:txBody>
      </p:sp>
      <p:sp>
        <p:nvSpPr>
          <p:cNvPr id="86" name="Google Shape;86;p14"/>
          <p:cNvSpPr txBox="1"/>
          <p:nvPr>
            <p:ph idx="1" type="subTitle"/>
          </p:nvPr>
        </p:nvSpPr>
        <p:spPr>
          <a:xfrm>
            <a:off x="623400" y="5668250"/>
            <a:ext cx="17041200" cy="1585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p:txBody>
      </p:sp>
      <p:sp>
        <p:nvSpPr>
          <p:cNvPr id="87" name="Google Shape;87;p14"/>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8" name="Shape 88"/>
        <p:cNvGrpSpPr/>
        <p:nvPr/>
      </p:nvGrpSpPr>
      <p:grpSpPr>
        <a:xfrm>
          <a:off x="0" y="0"/>
          <a:ext cx="0" cy="0"/>
          <a:chOff x="0" y="0"/>
          <a:chExt cx="0" cy="0"/>
        </a:xfrm>
      </p:grpSpPr>
      <p:sp>
        <p:nvSpPr>
          <p:cNvPr id="89" name="Google Shape;89;p15"/>
          <p:cNvSpPr txBox="1"/>
          <p:nvPr>
            <p:ph type="title"/>
          </p:nvPr>
        </p:nvSpPr>
        <p:spPr>
          <a:xfrm>
            <a:off x="623400" y="4301700"/>
            <a:ext cx="17041200" cy="1683600"/>
          </a:xfrm>
          <a:prstGeom prst="rect">
            <a:avLst/>
          </a:prstGeom>
        </p:spPr>
        <p:txBody>
          <a:bodyPr anchorCtr="0" anchor="ctr" bIns="182850" lIns="182850" spcFirstLastPara="1" rIns="182850" wrap="square" tIns="182850">
            <a:normAutofit/>
          </a:bodyPr>
          <a:lstStyle>
            <a:lvl1pPr lvl="0" algn="ctr">
              <a:spcBef>
                <a:spcPts val="0"/>
              </a:spcBef>
              <a:spcAft>
                <a:spcPts val="0"/>
              </a:spcAft>
              <a:buSzPts val="7200"/>
              <a:buNone/>
              <a:defRPr sz="7200"/>
            </a:lvl1pPr>
            <a:lvl2pPr lvl="1" algn="ctr">
              <a:spcBef>
                <a:spcPts val="0"/>
              </a:spcBef>
              <a:spcAft>
                <a:spcPts val="0"/>
              </a:spcAft>
              <a:buSzPts val="7200"/>
              <a:buNone/>
              <a:defRPr sz="7200"/>
            </a:lvl2pPr>
            <a:lvl3pPr lvl="2" algn="ctr">
              <a:spcBef>
                <a:spcPts val="0"/>
              </a:spcBef>
              <a:spcAft>
                <a:spcPts val="0"/>
              </a:spcAft>
              <a:buSzPts val="7200"/>
              <a:buNone/>
              <a:defRPr sz="7200"/>
            </a:lvl3pPr>
            <a:lvl4pPr lvl="3" algn="ctr">
              <a:spcBef>
                <a:spcPts val="0"/>
              </a:spcBef>
              <a:spcAft>
                <a:spcPts val="0"/>
              </a:spcAft>
              <a:buSzPts val="7200"/>
              <a:buNone/>
              <a:defRPr sz="7200"/>
            </a:lvl4pPr>
            <a:lvl5pPr lvl="4" algn="ctr">
              <a:spcBef>
                <a:spcPts val="0"/>
              </a:spcBef>
              <a:spcAft>
                <a:spcPts val="0"/>
              </a:spcAft>
              <a:buSzPts val="7200"/>
              <a:buNone/>
              <a:defRPr sz="7200"/>
            </a:lvl5pPr>
            <a:lvl6pPr lvl="5" algn="ctr">
              <a:spcBef>
                <a:spcPts val="0"/>
              </a:spcBef>
              <a:spcAft>
                <a:spcPts val="0"/>
              </a:spcAft>
              <a:buSzPts val="7200"/>
              <a:buNone/>
              <a:defRPr sz="7200"/>
            </a:lvl6pPr>
            <a:lvl7pPr lvl="6" algn="ctr">
              <a:spcBef>
                <a:spcPts val="0"/>
              </a:spcBef>
              <a:spcAft>
                <a:spcPts val="0"/>
              </a:spcAft>
              <a:buSzPts val="7200"/>
              <a:buNone/>
              <a:defRPr sz="7200"/>
            </a:lvl7pPr>
            <a:lvl8pPr lvl="7" algn="ctr">
              <a:spcBef>
                <a:spcPts val="0"/>
              </a:spcBef>
              <a:spcAft>
                <a:spcPts val="0"/>
              </a:spcAft>
              <a:buSzPts val="7200"/>
              <a:buNone/>
              <a:defRPr sz="7200"/>
            </a:lvl8pPr>
            <a:lvl9pPr lvl="8" algn="ctr">
              <a:spcBef>
                <a:spcPts val="0"/>
              </a:spcBef>
              <a:spcAft>
                <a:spcPts val="0"/>
              </a:spcAft>
              <a:buSzPts val="7200"/>
              <a:buNone/>
              <a:defRPr sz="7200"/>
            </a:lvl9pPr>
          </a:lstStyle>
          <a:p/>
        </p:txBody>
      </p:sp>
      <p:sp>
        <p:nvSpPr>
          <p:cNvPr id="90" name="Google Shape;90;p15"/>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1" name="Shape 91"/>
        <p:cNvGrpSpPr/>
        <p:nvPr/>
      </p:nvGrpSpPr>
      <p:grpSpPr>
        <a:xfrm>
          <a:off x="0" y="0"/>
          <a:ext cx="0" cy="0"/>
          <a:chOff x="0" y="0"/>
          <a:chExt cx="0" cy="0"/>
        </a:xfrm>
      </p:grpSpPr>
      <p:sp>
        <p:nvSpPr>
          <p:cNvPr id="92" name="Google Shape;92;p16"/>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93" name="Google Shape;93;p16"/>
          <p:cNvSpPr txBox="1"/>
          <p:nvPr>
            <p:ph idx="1" type="body"/>
          </p:nvPr>
        </p:nvSpPr>
        <p:spPr>
          <a:xfrm>
            <a:off x="623400" y="2304950"/>
            <a:ext cx="17041200" cy="6832800"/>
          </a:xfrm>
          <a:prstGeom prst="rect">
            <a:avLst/>
          </a:prstGeom>
        </p:spPr>
        <p:txBody>
          <a:bodyPr anchorCtr="0" anchor="t"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94" name="Google Shape;94;p16"/>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5" name="Shape 95"/>
        <p:cNvGrpSpPr/>
        <p:nvPr/>
      </p:nvGrpSpPr>
      <p:grpSpPr>
        <a:xfrm>
          <a:off x="0" y="0"/>
          <a:ext cx="0" cy="0"/>
          <a:chOff x="0" y="0"/>
          <a:chExt cx="0" cy="0"/>
        </a:xfrm>
      </p:grpSpPr>
      <p:sp>
        <p:nvSpPr>
          <p:cNvPr id="96" name="Google Shape;96;p17"/>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97" name="Google Shape;97;p17"/>
          <p:cNvSpPr txBox="1"/>
          <p:nvPr>
            <p:ph idx="1" type="body"/>
          </p:nvPr>
        </p:nvSpPr>
        <p:spPr>
          <a:xfrm>
            <a:off x="6234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98" name="Google Shape;98;p17"/>
          <p:cNvSpPr txBox="1"/>
          <p:nvPr>
            <p:ph idx="2" type="body"/>
          </p:nvPr>
        </p:nvSpPr>
        <p:spPr>
          <a:xfrm>
            <a:off x="96648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99" name="Google Shape;99;p17"/>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0" name="Shape 100"/>
        <p:cNvGrpSpPr/>
        <p:nvPr/>
      </p:nvGrpSpPr>
      <p:grpSpPr>
        <a:xfrm>
          <a:off x="0" y="0"/>
          <a:ext cx="0" cy="0"/>
          <a:chOff x="0" y="0"/>
          <a:chExt cx="0" cy="0"/>
        </a:xfrm>
      </p:grpSpPr>
      <p:sp>
        <p:nvSpPr>
          <p:cNvPr id="101" name="Google Shape;101;p18"/>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102" name="Google Shape;102;p18"/>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3" name="Shape 103"/>
        <p:cNvGrpSpPr/>
        <p:nvPr/>
      </p:nvGrpSpPr>
      <p:grpSpPr>
        <a:xfrm>
          <a:off x="0" y="0"/>
          <a:ext cx="0" cy="0"/>
          <a:chOff x="0" y="0"/>
          <a:chExt cx="0" cy="0"/>
        </a:xfrm>
      </p:grpSpPr>
      <p:sp>
        <p:nvSpPr>
          <p:cNvPr id="104" name="Google Shape;104;p19"/>
          <p:cNvSpPr txBox="1"/>
          <p:nvPr>
            <p:ph type="title"/>
          </p:nvPr>
        </p:nvSpPr>
        <p:spPr>
          <a:xfrm>
            <a:off x="623400" y="1111200"/>
            <a:ext cx="5616000" cy="1511400"/>
          </a:xfrm>
          <a:prstGeom prst="rect">
            <a:avLst/>
          </a:prstGeom>
        </p:spPr>
        <p:txBody>
          <a:bodyPr anchorCtr="0" anchor="b" bIns="182850" lIns="182850" spcFirstLastPara="1" rIns="182850" wrap="square" tIns="18285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05" name="Google Shape;105;p19"/>
          <p:cNvSpPr txBox="1"/>
          <p:nvPr>
            <p:ph idx="1" type="body"/>
          </p:nvPr>
        </p:nvSpPr>
        <p:spPr>
          <a:xfrm>
            <a:off x="623400" y="2779200"/>
            <a:ext cx="5616000" cy="6358800"/>
          </a:xfrm>
          <a:prstGeom prst="rect">
            <a:avLst/>
          </a:prstGeom>
        </p:spPr>
        <p:txBody>
          <a:bodyPr anchorCtr="0" anchor="t" bIns="182850" lIns="182850" spcFirstLastPara="1" rIns="182850" wrap="square" tIns="182850">
            <a:normAutofit/>
          </a:bodyPr>
          <a:lstStyle>
            <a:lvl1pPr indent="-381000" lvl="0" marL="457200">
              <a:spcBef>
                <a:spcPts val="0"/>
              </a:spcBef>
              <a:spcAft>
                <a:spcPts val="0"/>
              </a:spcAft>
              <a:buSzPts val="2400"/>
              <a:buChar char="●"/>
              <a:defRPr sz="24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106" name="Google Shape;106;p19"/>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7" name="Shape 107"/>
        <p:cNvGrpSpPr/>
        <p:nvPr/>
      </p:nvGrpSpPr>
      <p:grpSpPr>
        <a:xfrm>
          <a:off x="0" y="0"/>
          <a:ext cx="0" cy="0"/>
          <a:chOff x="0" y="0"/>
          <a:chExt cx="0" cy="0"/>
        </a:xfrm>
      </p:grpSpPr>
      <p:sp>
        <p:nvSpPr>
          <p:cNvPr id="108" name="Google Shape;108;p20"/>
          <p:cNvSpPr txBox="1"/>
          <p:nvPr>
            <p:ph type="title"/>
          </p:nvPr>
        </p:nvSpPr>
        <p:spPr>
          <a:xfrm>
            <a:off x="980500" y="900300"/>
            <a:ext cx="12735600" cy="8181600"/>
          </a:xfrm>
          <a:prstGeom prst="rect">
            <a:avLst/>
          </a:prstGeom>
        </p:spPr>
        <p:txBody>
          <a:bodyPr anchorCtr="0" anchor="ctr" bIns="182850" lIns="182850" spcFirstLastPara="1" rIns="182850" wrap="square" tIns="182850">
            <a:normAutofit/>
          </a:bodyPr>
          <a:lstStyle>
            <a:lvl1pPr lvl="0">
              <a:spcBef>
                <a:spcPts val="0"/>
              </a:spcBef>
              <a:spcAft>
                <a:spcPts val="0"/>
              </a:spcAft>
              <a:buSzPts val="9600"/>
              <a:buNone/>
              <a:defRPr sz="9600"/>
            </a:lvl1pPr>
            <a:lvl2pPr lvl="1">
              <a:spcBef>
                <a:spcPts val="0"/>
              </a:spcBef>
              <a:spcAft>
                <a:spcPts val="0"/>
              </a:spcAft>
              <a:buSzPts val="9600"/>
              <a:buNone/>
              <a:defRPr sz="9600"/>
            </a:lvl2pPr>
            <a:lvl3pPr lvl="2">
              <a:spcBef>
                <a:spcPts val="0"/>
              </a:spcBef>
              <a:spcAft>
                <a:spcPts val="0"/>
              </a:spcAft>
              <a:buSzPts val="9600"/>
              <a:buNone/>
              <a:defRPr sz="9600"/>
            </a:lvl3pPr>
            <a:lvl4pPr lvl="3">
              <a:spcBef>
                <a:spcPts val="0"/>
              </a:spcBef>
              <a:spcAft>
                <a:spcPts val="0"/>
              </a:spcAft>
              <a:buSzPts val="9600"/>
              <a:buNone/>
              <a:defRPr sz="9600"/>
            </a:lvl4pPr>
            <a:lvl5pPr lvl="4">
              <a:spcBef>
                <a:spcPts val="0"/>
              </a:spcBef>
              <a:spcAft>
                <a:spcPts val="0"/>
              </a:spcAft>
              <a:buSzPts val="9600"/>
              <a:buNone/>
              <a:defRPr sz="9600"/>
            </a:lvl5pPr>
            <a:lvl6pPr lvl="5">
              <a:spcBef>
                <a:spcPts val="0"/>
              </a:spcBef>
              <a:spcAft>
                <a:spcPts val="0"/>
              </a:spcAft>
              <a:buSzPts val="9600"/>
              <a:buNone/>
              <a:defRPr sz="9600"/>
            </a:lvl6pPr>
            <a:lvl7pPr lvl="6">
              <a:spcBef>
                <a:spcPts val="0"/>
              </a:spcBef>
              <a:spcAft>
                <a:spcPts val="0"/>
              </a:spcAft>
              <a:buSzPts val="9600"/>
              <a:buNone/>
              <a:defRPr sz="9600"/>
            </a:lvl7pPr>
            <a:lvl8pPr lvl="7">
              <a:spcBef>
                <a:spcPts val="0"/>
              </a:spcBef>
              <a:spcAft>
                <a:spcPts val="0"/>
              </a:spcAft>
              <a:buSzPts val="9600"/>
              <a:buNone/>
              <a:defRPr sz="9600"/>
            </a:lvl8pPr>
            <a:lvl9pPr lvl="8">
              <a:spcBef>
                <a:spcPts val="0"/>
              </a:spcBef>
              <a:spcAft>
                <a:spcPts val="0"/>
              </a:spcAft>
              <a:buSzPts val="9600"/>
              <a:buNone/>
              <a:defRPr sz="9600"/>
            </a:lvl9pPr>
          </a:lstStyle>
          <a:p/>
        </p:txBody>
      </p:sp>
      <p:sp>
        <p:nvSpPr>
          <p:cNvPr id="109" name="Google Shape;109;p20"/>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10" name="Shape 110"/>
        <p:cNvGrpSpPr/>
        <p:nvPr/>
      </p:nvGrpSpPr>
      <p:grpSpPr>
        <a:xfrm>
          <a:off x="0" y="0"/>
          <a:ext cx="0" cy="0"/>
          <a:chOff x="0" y="0"/>
          <a:chExt cx="0" cy="0"/>
        </a:xfrm>
      </p:grpSpPr>
      <p:sp>
        <p:nvSpPr>
          <p:cNvPr id="111" name="Google Shape;111;p21"/>
          <p:cNvSpPr/>
          <p:nvPr/>
        </p:nvSpPr>
        <p:spPr>
          <a:xfrm>
            <a:off x="9144000" y="-250"/>
            <a:ext cx="9144000" cy="10287000"/>
          </a:xfrm>
          <a:prstGeom prst="rect">
            <a:avLst/>
          </a:prstGeom>
          <a:solidFill>
            <a:schemeClr val="lt2"/>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112" name="Google Shape;112;p21"/>
          <p:cNvSpPr txBox="1"/>
          <p:nvPr>
            <p:ph type="title"/>
          </p:nvPr>
        </p:nvSpPr>
        <p:spPr>
          <a:xfrm>
            <a:off x="531000" y="2466350"/>
            <a:ext cx="8090400" cy="29646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8400"/>
              <a:buNone/>
              <a:defRPr sz="8400"/>
            </a:lvl1pPr>
            <a:lvl2pPr lvl="1" algn="ctr">
              <a:spcBef>
                <a:spcPts val="0"/>
              </a:spcBef>
              <a:spcAft>
                <a:spcPts val="0"/>
              </a:spcAft>
              <a:buSzPts val="8400"/>
              <a:buNone/>
              <a:defRPr sz="8400"/>
            </a:lvl2pPr>
            <a:lvl3pPr lvl="2" algn="ctr">
              <a:spcBef>
                <a:spcPts val="0"/>
              </a:spcBef>
              <a:spcAft>
                <a:spcPts val="0"/>
              </a:spcAft>
              <a:buSzPts val="8400"/>
              <a:buNone/>
              <a:defRPr sz="8400"/>
            </a:lvl3pPr>
            <a:lvl4pPr lvl="3" algn="ctr">
              <a:spcBef>
                <a:spcPts val="0"/>
              </a:spcBef>
              <a:spcAft>
                <a:spcPts val="0"/>
              </a:spcAft>
              <a:buSzPts val="8400"/>
              <a:buNone/>
              <a:defRPr sz="8400"/>
            </a:lvl4pPr>
            <a:lvl5pPr lvl="4" algn="ctr">
              <a:spcBef>
                <a:spcPts val="0"/>
              </a:spcBef>
              <a:spcAft>
                <a:spcPts val="0"/>
              </a:spcAft>
              <a:buSzPts val="8400"/>
              <a:buNone/>
              <a:defRPr sz="8400"/>
            </a:lvl5pPr>
            <a:lvl6pPr lvl="5" algn="ctr">
              <a:spcBef>
                <a:spcPts val="0"/>
              </a:spcBef>
              <a:spcAft>
                <a:spcPts val="0"/>
              </a:spcAft>
              <a:buSzPts val="8400"/>
              <a:buNone/>
              <a:defRPr sz="8400"/>
            </a:lvl6pPr>
            <a:lvl7pPr lvl="6" algn="ctr">
              <a:spcBef>
                <a:spcPts val="0"/>
              </a:spcBef>
              <a:spcAft>
                <a:spcPts val="0"/>
              </a:spcAft>
              <a:buSzPts val="8400"/>
              <a:buNone/>
              <a:defRPr sz="8400"/>
            </a:lvl7pPr>
            <a:lvl8pPr lvl="7" algn="ctr">
              <a:spcBef>
                <a:spcPts val="0"/>
              </a:spcBef>
              <a:spcAft>
                <a:spcPts val="0"/>
              </a:spcAft>
              <a:buSzPts val="8400"/>
              <a:buNone/>
              <a:defRPr sz="8400"/>
            </a:lvl8pPr>
            <a:lvl9pPr lvl="8" algn="ctr">
              <a:spcBef>
                <a:spcPts val="0"/>
              </a:spcBef>
              <a:spcAft>
                <a:spcPts val="0"/>
              </a:spcAft>
              <a:buSzPts val="8400"/>
              <a:buNone/>
              <a:defRPr sz="8400"/>
            </a:lvl9pPr>
          </a:lstStyle>
          <a:p/>
        </p:txBody>
      </p:sp>
      <p:sp>
        <p:nvSpPr>
          <p:cNvPr id="113" name="Google Shape;113;p21"/>
          <p:cNvSpPr txBox="1"/>
          <p:nvPr>
            <p:ph idx="1" type="subTitle"/>
          </p:nvPr>
        </p:nvSpPr>
        <p:spPr>
          <a:xfrm>
            <a:off x="531000" y="5606150"/>
            <a:ext cx="8090400" cy="2470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14" name="Google Shape;114;p21"/>
          <p:cNvSpPr txBox="1"/>
          <p:nvPr>
            <p:ph idx="2" type="body"/>
          </p:nvPr>
        </p:nvSpPr>
        <p:spPr>
          <a:xfrm>
            <a:off x="9879000" y="1448150"/>
            <a:ext cx="7674000" cy="7390200"/>
          </a:xfrm>
          <a:prstGeom prst="rect">
            <a:avLst/>
          </a:prstGeom>
        </p:spPr>
        <p:txBody>
          <a:bodyPr anchorCtr="0" anchor="ctr"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115" name="Google Shape;115;p21"/>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6" name="Shape 116"/>
        <p:cNvGrpSpPr/>
        <p:nvPr/>
      </p:nvGrpSpPr>
      <p:grpSpPr>
        <a:xfrm>
          <a:off x="0" y="0"/>
          <a:ext cx="0" cy="0"/>
          <a:chOff x="0" y="0"/>
          <a:chExt cx="0" cy="0"/>
        </a:xfrm>
      </p:grpSpPr>
      <p:sp>
        <p:nvSpPr>
          <p:cNvPr id="117" name="Google Shape;117;p22"/>
          <p:cNvSpPr txBox="1"/>
          <p:nvPr>
            <p:ph idx="1" type="body"/>
          </p:nvPr>
        </p:nvSpPr>
        <p:spPr>
          <a:xfrm>
            <a:off x="623400" y="8461150"/>
            <a:ext cx="11997600" cy="1210200"/>
          </a:xfrm>
          <a:prstGeom prst="rect">
            <a:avLst/>
          </a:prstGeom>
        </p:spPr>
        <p:txBody>
          <a:bodyPr anchorCtr="0" anchor="ctr" bIns="182850" lIns="182850" spcFirstLastPara="1" rIns="182850" wrap="square" tIns="182850">
            <a:normAutofit/>
          </a:bodyPr>
          <a:lstStyle>
            <a:lvl1pPr indent="-228600" lvl="0" marL="457200">
              <a:lnSpc>
                <a:spcPct val="100000"/>
              </a:lnSpc>
              <a:spcBef>
                <a:spcPts val="0"/>
              </a:spcBef>
              <a:spcAft>
                <a:spcPts val="0"/>
              </a:spcAft>
              <a:buSzPts val="3600"/>
              <a:buNone/>
              <a:defRPr/>
            </a:lvl1pPr>
          </a:lstStyle>
          <a:p/>
        </p:txBody>
      </p:sp>
      <p:sp>
        <p:nvSpPr>
          <p:cNvPr id="118" name="Google Shape;118;p22"/>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9" name="Shape 119"/>
        <p:cNvGrpSpPr/>
        <p:nvPr/>
      </p:nvGrpSpPr>
      <p:grpSpPr>
        <a:xfrm>
          <a:off x="0" y="0"/>
          <a:ext cx="0" cy="0"/>
          <a:chOff x="0" y="0"/>
          <a:chExt cx="0" cy="0"/>
        </a:xfrm>
      </p:grpSpPr>
      <p:sp>
        <p:nvSpPr>
          <p:cNvPr id="120" name="Google Shape;120;p23"/>
          <p:cNvSpPr txBox="1"/>
          <p:nvPr>
            <p:ph hasCustomPrompt="1" type="title"/>
          </p:nvPr>
        </p:nvSpPr>
        <p:spPr>
          <a:xfrm>
            <a:off x="623400" y="2212250"/>
            <a:ext cx="17041200" cy="39270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24000"/>
              <a:buNone/>
              <a:defRPr sz="24000"/>
            </a:lvl1pPr>
            <a:lvl2pPr lvl="1" algn="ctr">
              <a:spcBef>
                <a:spcPts val="0"/>
              </a:spcBef>
              <a:spcAft>
                <a:spcPts val="0"/>
              </a:spcAft>
              <a:buSzPts val="24000"/>
              <a:buNone/>
              <a:defRPr sz="24000"/>
            </a:lvl2pPr>
            <a:lvl3pPr lvl="2" algn="ctr">
              <a:spcBef>
                <a:spcPts val="0"/>
              </a:spcBef>
              <a:spcAft>
                <a:spcPts val="0"/>
              </a:spcAft>
              <a:buSzPts val="24000"/>
              <a:buNone/>
              <a:defRPr sz="24000"/>
            </a:lvl3pPr>
            <a:lvl4pPr lvl="3" algn="ctr">
              <a:spcBef>
                <a:spcPts val="0"/>
              </a:spcBef>
              <a:spcAft>
                <a:spcPts val="0"/>
              </a:spcAft>
              <a:buSzPts val="24000"/>
              <a:buNone/>
              <a:defRPr sz="24000"/>
            </a:lvl4pPr>
            <a:lvl5pPr lvl="4" algn="ctr">
              <a:spcBef>
                <a:spcPts val="0"/>
              </a:spcBef>
              <a:spcAft>
                <a:spcPts val="0"/>
              </a:spcAft>
              <a:buSzPts val="24000"/>
              <a:buNone/>
              <a:defRPr sz="24000"/>
            </a:lvl5pPr>
            <a:lvl6pPr lvl="5" algn="ctr">
              <a:spcBef>
                <a:spcPts val="0"/>
              </a:spcBef>
              <a:spcAft>
                <a:spcPts val="0"/>
              </a:spcAft>
              <a:buSzPts val="24000"/>
              <a:buNone/>
              <a:defRPr sz="24000"/>
            </a:lvl6pPr>
            <a:lvl7pPr lvl="6" algn="ctr">
              <a:spcBef>
                <a:spcPts val="0"/>
              </a:spcBef>
              <a:spcAft>
                <a:spcPts val="0"/>
              </a:spcAft>
              <a:buSzPts val="24000"/>
              <a:buNone/>
              <a:defRPr sz="24000"/>
            </a:lvl7pPr>
            <a:lvl8pPr lvl="7" algn="ctr">
              <a:spcBef>
                <a:spcPts val="0"/>
              </a:spcBef>
              <a:spcAft>
                <a:spcPts val="0"/>
              </a:spcAft>
              <a:buSzPts val="24000"/>
              <a:buNone/>
              <a:defRPr sz="24000"/>
            </a:lvl8pPr>
            <a:lvl9pPr lvl="8" algn="ctr">
              <a:spcBef>
                <a:spcPts val="0"/>
              </a:spcBef>
              <a:spcAft>
                <a:spcPts val="0"/>
              </a:spcAft>
              <a:buSzPts val="24000"/>
              <a:buNone/>
              <a:defRPr sz="24000"/>
            </a:lvl9pPr>
          </a:lstStyle>
          <a:p>
            <a:r>
              <a:t>xx%</a:t>
            </a:r>
          </a:p>
        </p:txBody>
      </p:sp>
      <p:sp>
        <p:nvSpPr>
          <p:cNvPr id="121" name="Google Shape;121;p23"/>
          <p:cNvSpPr txBox="1"/>
          <p:nvPr>
            <p:ph idx="1" type="body"/>
          </p:nvPr>
        </p:nvSpPr>
        <p:spPr>
          <a:xfrm>
            <a:off x="623400" y="6304450"/>
            <a:ext cx="17041200" cy="2601600"/>
          </a:xfrm>
          <a:prstGeom prst="rect">
            <a:avLst/>
          </a:prstGeom>
        </p:spPr>
        <p:txBody>
          <a:bodyPr anchorCtr="0" anchor="t" bIns="182850" lIns="182850" spcFirstLastPara="1" rIns="182850" wrap="square" tIns="182850">
            <a:normAutofit/>
          </a:bodyPr>
          <a:lstStyle>
            <a:lvl1pPr indent="-457200" lvl="0" marL="457200" algn="ctr">
              <a:spcBef>
                <a:spcPts val="0"/>
              </a:spcBef>
              <a:spcAft>
                <a:spcPts val="0"/>
              </a:spcAft>
              <a:buSzPts val="3600"/>
              <a:buChar char="●"/>
              <a:defRPr/>
            </a:lvl1pPr>
            <a:lvl2pPr indent="-406400" lvl="1" marL="914400" algn="ctr">
              <a:spcBef>
                <a:spcPts val="0"/>
              </a:spcBef>
              <a:spcAft>
                <a:spcPts val="0"/>
              </a:spcAft>
              <a:buSzPts val="2800"/>
              <a:buChar char="○"/>
              <a:defRPr/>
            </a:lvl2pPr>
            <a:lvl3pPr indent="-406400" lvl="2" marL="1371600" algn="ctr">
              <a:spcBef>
                <a:spcPts val="0"/>
              </a:spcBef>
              <a:spcAft>
                <a:spcPts val="0"/>
              </a:spcAft>
              <a:buSzPts val="2800"/>
              <a:buChar char="■"/>
              <a:defRPr/>
            </a:lvl3pPr>
            <a:lvl4pPr indent="-406400" lvl="3" marL="1828800" algn="ctr">
              <a:spcBef>
                <a:spcPts val="0"/>
              </a:spcBef>
              <a:spcAft>
                <a:spcPts val="0"/>
              </a:spcAft>
              <a:buSzPts val="2800"/>
              <a:buChar char="●"/>
              <a:defRPr/>
            </a:lvl4pPr>
            <a:lvl5pPr indent="-406400" lvl="4" marL="2286000" algn="ctr">
              <a:spcBef>
                <a:spcPts val="0"/>
              </a:spcBef>
              <a:spcAft>
                <a:spcPts val="0"/>
              </a:spcAft>
              <a:buSzPts val="2800"/>
              <a:buChar char="○"/>
              <a:defRPr/>
            </a:lvl5pPr>
            <a:lvl6pPr indent="-406400" lvl="5" marL="2743200" algn="ctr">
              <a:spcBef>
                <a:spcPts val="0"/>
              </a:spcBef>
              <a:spcAft>
                <a:spcPts val="0"/>
              </a:spcAft>
              <a:buSzPts val="2800"/>
              <a:buChar char="■"/>
              <a:defRPr/>
            </a:lvl6pPr>
            <a:lvl7pPr indent="-406400" lvl="6" marL="3200400" algn="ctr">
              <a:spcBef>
                <a:spcPts val="0"/>
              </a:spcBef>
              <a:spcAft>
                <a:spcPts val="0"/>
              </a:spcAft>
              <a:buSzPts val="2800"/>
              <a:buChar char="●"/>
              <a:defRPr/>
            </a:lvl7pPr>
            <a:lvl8pPr indent="-406400" lvl="7" marL="3657600" algn="ctr">
              <a:spcBef>
                <a:spcPts val="0"/>
              </a:spcBef>
              <a:spcAft>
                <a:spcPts val="0"/>
              </a:spcAft>
              <a:buSzPts val="2800"/>
              <a:buChar char="○"/>
              <a:defRPr/>
            </a:lvl8pPr>
            <a:lvl9pPr indent="-406400" lvl="8" marL="4114800" algn="ctr">
              <a:spcBef>
                <a:spcPts val="0"/>
              </a:spcBef>
              <a:spcAft>
                <a:spcPts val="0"/>
              </a:spcAft>
              <a:buSzPts val="2800"/>
              <a:buChar char="■"/>
              <a:defRPr/>
            </a:lvl9pPr>
          </a:lstStyle>
          <a:p/>
        </p:txBody>
      </p:sp>
      <p:sp>
        <p:nvSpPr>
          <p:cNvPr id="122" name="Google Shape;122;p23"/>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3" name="Shape 123"/>
        <p:cNvGrpSpPr/>
        <p:nvPr/>
      </p:nvGrpSpPr>
      <p:grpSpPr>
        <a:xfrm>
          <a:off x="0" y="0"/>
          <a:ext cx="0" cy="0"/>
          <a:chOff x="0" y="0"/>
          <a:chExt cx="0" cy="0"/>
        </a:xfrm>
      </p:grpSpPr>
      <p:sp>
        <p:nvSpPr>
          <p:cNvPr id="124" name="Google Shape;124;p24"/>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1" name="Shape 131"/>
        <p:cNvGrpSpPr/>
        <p:nvPr/>
      </p:nvGrpSpPr>
      <p:grpSpPr>
        <a:xfrm>
          <a:off x="0" y="0"/>
          <a:ext cx="0" cy="0"/>
          <a:chOff x="0" y="0"/>
          <a:chExt cx="0" cy="0"/>
        </a:xfrm>
      </p:grpSpPr>
      <p:sp>
        <p:nvSpPr>
          <p:cNvPr id="132" name="Google Shape;132;p2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2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2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5" name="Shape 135"/>
        <p:cNvGrpSpPr/>
        <p:nvPr/>
      </p:nvGrpSpPr>
      <p:grpSpPr>
        <a:xfrm>
          <a:off x="0" y="0"/>
          <a:ext cx="0" cy="0"/>
          <a:chOff x="0" y="0"/>
          <a:chExt cx="0" cy="0"/>
        </a:xfrm>
      </p:grpSpPr>
      <p:sp>
        <p:nvSpPr>
          <p:cNvPr id="136" name="Google Shape;136;p27"/>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7" name="Google Shape;137;p27"/>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38" name="Google Shape;138;p2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9" name="Google Shape;139;p2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0" name="Google Shape;140;p2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41" name="Shape 141"/>
        <p:cNvGrpSpPr/>
        <p:nvPr/>
      </p:nvGrpSpPr>
      <p:grpSpPr>
        <a:xfrm>
          <a:off x="0" y="0"/>
          <a:ext cx="0" cy="0"/>
          <a:chOff x="0" y="0"/>
          <a:chExt cx="0" cy="0"/>
        </a:xfrm>
      </p:grpSpPr>
      <p:sp>
        <p:nvSpPr>
          <p:cNvPr id="142" name="Google Shape;142;p2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3" name="Google Shape;143;p28"/>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44" name="Google Shape;144;p2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5" name="Google Shape;145;p2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6" name="Google Shape;146;p2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7" name="Shape 147"/>
        <p:cNvGrpSpPr/>
        <p:nvPr/>
      </p:nvGrpSpPr>
      <p:grpSpPr>
        <a:xfrm>
          <a:off x="0" y="0"/>
          <a:ext cx="0" cy="0"/>
          <a:chOff x="0" y="0"/>
          <a:chExt cx="0" cy="0"/>
        </a:xfrm>
      </p:grpSpPr>
      <p:sp>
        <p:nvSpPr>
          <p:cNvPr id="148" name="Google Shape;148;p29"/>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9" name="Google Shape;149;p29"/>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150" name="Google Shape;150;p2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2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2" name="Google Shape;152;p2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53" name="Shape 153"/>
        <p:cNvGrpSpPr/>
        <p:nvPr/>
      </p:nvGrpSpPr>
      <p:grpSpPr>
        <a:xfrm>
          <a:off x="0" y="0"/>
          <a:ext cx="0" cy="0"/>
          <a:chOff x="0" y="0"/>
          <a:chExt cx="0" cy="0"/>
        </a:xfrm>
      </p:grpSpPr>
      <p:sp>
        <p:nvSpPr>
          <p:cNvPr id="154" name="Google Shape;154;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5" name="Google Shape;155;p30"/>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56" name="Google Shape;156;p30"/>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57" name="Google Shape;157;p3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8" name="Google Shape;158;p3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9" name="Google Shape;159;p3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60" name="Shape 160"/>
        <p:cNvGrpSpPr/>
        <p:nvPr/>
      </p:nvGrpSpPr>
      <p:grpSpPr>
        <a:xfrm>
          <a:off x="0" y="0"/>
          <a:ext cx="0" cy="0"/>
          <a:chOff x="0" y="0"/>
          <a:chExt cx="0" cy="0"/>
        </a:xfrm>
      </p:grpSpPr>
      <p:sp>
        <p:nvSpPr>
          <p:cNvPr id="161" name="Google Shape;161;p3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2" name="Google Shape;162;p31"/>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63" name="Google Shape;163;p31"/>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64" name="Google Shape;164;p31"/>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65" name="Google Shape;165;p31"/>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66" name="Google Shape;166;p3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7" name="Google Shape;167;p3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8" name="Google Shape;168;p3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9" name="Shape 169"/>
        <p:cNvGrpSpPr/>
        <p:nvPr/>
      </p:nvGrpSpPr>
      <p:grpSpPr>
        <a:xfrm>
          <a:off x="0" y="0"/>
          <a:ext cx="0" cy="0"/>
          <a:chOff x="0" y="0"/>
          <a:chExt cx="0" cy="0"/>
        </a:xfrm>
      </p:grpSpPr>
      <p:sp>
        <p:nvSpPr>
          <p:cNvPr id="170" name="Google Shape;170;p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1" name="Google Shape;171;p3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2" name="Google Shape;172;p3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3" name="Google Shape;173;p3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74" name="Shape 174"/>
        <p:cNvGrpSpPr/>
        <p:nvPr/>
      </p:nvGrpSpPr>
      <p:grpSpPr>
        <a:xfrm>
          <a:off x="0" y="0"/>
          <a:ext cx="0" cy="0"/>
          <a:chOff x="0" y="0"/>
          <a:chExt cx="0" cy="0"/>
        </a:xfrm>
      </p:grpSpPr>
      <p:sp>
        <p:nvSpPr>
          <p:cNvPr id="175" name="Google Shape;175;p33"/>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6" name="Google Shape;176;p33"/>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177" name="Google Shape;177;p33"/>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78" name="Google Shape;178;p3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9" name="Google Shape;179;p3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0" name="Google Shape;180;p3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81" name="Shape 181"/>
        <p:cNvGrpSpPr/>
        <p:nvPr/>
      </p:nvGrpSpPr>
      <p:grpSpPr>
        <a:xfrm>
          <a:off x="0" y="0"/>
          <a:ext cx="0" cy="0"/>
          <a:chOff x="0" y="0"/>
          <a:chExt cx="0" cy="0"/>
        </a:xfrm>
      </p:grpSpPr>
      <p:sp>
        <p:nvSpPr>
          <p:cNvPr id="182" name="Google Shape;182;p34"/>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3" name="Google Shape;183;p34"/>
          <p:cNvSpPr/>
          <p:nvPr>
            <p:ph idx="2" type="pic"/>
          </p:nvPr>
        </p:nvSpPr>
        <p:spPr>
          <a:xfrm>
            <a:off x="1792288" y="612775"/>
            <a:ext cx="5486400" cy="4114800"/>
          </a:xfrm>
          <a:prstGeom prst="rect">
            <a:avLst/>
          </a:prstGeom>
          <a:noFill/>
          <a:ln>
            <a:noFill/>
          </a:ln>
        </p:spPr>
      </p:sp>
      <p:sp>
        <p:nvSpPr>
          <p:cNvPr id="184" name="Google Shape;184;p34"/>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85" name="Google Shape;185;p3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6" name="Google Shape;186;p3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7" name="Google Shape;187;p3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88" name="Shape 188"/>
        <p:cNvGrpSpPr/>
        <p:nvPr/>
      </p:nvGrpSpPr>
      <p:grpSpPr>
        <a:xfrm>
          <a:off x="0" y="0"/>
          <a:ext cx="0" cy="0"/>
          <a:chOff x="0" y="0"/>
          <a:chExt cx="0" cy="0"/>
        </a:xfrm>
      </p:grpSpPr>
      <p:sp>
        <p:nvSpPr>
          <p:cNvPr id="189" name="Google Shape;189;p3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0" name="Google Shape;190;p35"/>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91" name="Google Shape;191;p3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2" name="Google Shape;192;p3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3" name="Google Shape;193;p3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94" name="Shape 194"/>
        <p:cNvGrpSpPr/>
        <p:nvPr/>
      </p:nvGrpSpPr>
      <p:grpSpPr>
        <a:xfrm>
          <a:off x="0" y="0"/>
          <a:ext cx="0" cy="0"/>
          <a:chOff x="0" y="0"/>
          <a:chExt cx="0" cy="0"/>
        </a:xfrm>
      </p:grpSpPr>
      <p:sp>
        <p:nvSpPr>
          <p:cNvPr id="195" name="Google Shape;195;p36"/>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6" name="Google Shape;196;p36"/>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97" name="Google Shape;197;p3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8" name="Google Shape;198;p3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9" name="Google Shape;199;p3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06" name="Shape 206"/>
        <p:cNvGrpSpPr/>
        <p:nvPr/>
      </p:nvGrpSpPr>
      <p:grpSpPr>
        <a:xfrm>
          <a:off x="0" y="0"/>
          <a:ext cx="0" cy="0"/>
          <a:chOff x="0" y="0"/>
          <a:chExt cx="0" cy="0"/>
        </a:xfrm>
      </p:grpSpPr>
      <p:sp>
        <p:nvSpPr>
          <p:cNvPr id="207" name="Google Shape;207;p38"/>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8" name="Google Shape;208;p38"/>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9" name="Google Shape;209;p38"/>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0" name="Shape 210"/>
        <p:cNvGrpSpPr/>
        <p:nvPr/>
      </p:nvGrpSpPr>
      <p:grpSpPr>
        <a:xfrm>
          <a:off x="0" y="0"/>
          <a:ext cx="0" cy="0"/>
          <a:chOff x="0" y="0"/>
          <a:chExt cx="0" cy="0"/>
        </a:xfrm>
      </p:grpSpPr>
      <p:sp>
        <p:nvSpPr>
          <p:cNvPr id="211" name="Google Shape;211;p39"/>
          <p:cNvSpPr txBox="1"/>
          <p:nvPr>
            <p:ph type="ctrTitle"/>
          </p:nvPr>
        </p:nvSpPr>
        <p:spPr>
          <a:xfrm>
            <a:off x="685800" y="2130425"/>
            <a:ext cx="7772400" cy="1470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2" name="Google Shape;212;p39"/>
          <p:cNvSpPr txBox="1"/>
          <p:nvPr>
            <p:ph idx="1" type="subTitle"/>
          </p:nvPr>
        </p:nvSpPr>
        <p:spPr>
          <a:xfrm>
            <a:off x="1371600" y="3886200"/>
            <a:ext cx="6400800" cy="1752600"/>
          </a:xfrm>
          <a:prstGeom prst="rect">
            <a:avLst/>
          </a:prstGeom>
          <a:noFill/>
          <a:ln>
            <a:noFill/>
          </a:ln>
        </p:spPr>
        <p:txBody>
          <a:bodyPr anchorCtr="0" anchor="t" bIns="45700" lIns="91450" spcFirstLastPara="1" rIns="91450" wrap="square" tIns="45700">
            <a:normAutofit/>
          </a:bodyPr>
          <a:lstStyle>
            <a:lvl1pPr lvl="0" algn="ctr">
              <a:spcBef>
                <a:spcPts val="600"/>
              </a:spcBef>
              <a:spcAft>
                <a:spcPts val="0"/>
              </a:spcAft>
              <a:buClr>
                <a:srgbClr val="888888"/>
              </a:buClr>
              <a:buSzPts val="3200"/>
              <a:buNone/>
              <a:defRPr>
                <a:solidFill>
                  <a:srgbClr val="888888"/>
                </a:solidFill>
              </a:defRPr>
            </a:lvl1pPr>
            <a:lvl2pPr lvl="1" algn="ctr">
              <a:spcBef>
                <a:spcPts val="600"/>
              </a:spcBef>
              <a:spcAft>
                <a:spcPts val="0"/>
              </a:spcAft>
              <a:buClr>
                <a:srgbClr val="888888"/>
              </a:buClr>
              <a:buSzPts val="2800"/>
              <a:buNone/>
              <a:defRPr>
                <a:solidFill>
                  <a:srgbClr val="888888"/>
                </a:solidFill>
              </a:defRPr>
            </a:lvl2pPr>
            <a:lvl3pPr lvl="2" algn="ctr">
              <a:spcBef>
                <a:spcPts val="40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13" name="Google Shape;213;p39"/>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4" name="Google Shape;214;p39"/>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5" name="Google Shape;215;p39"/>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6" name="Shape 216"/>
        <p:cNvGrpSpPr/>
        <p:nvPr/>
      </p:nvGrpSpPr>
      <p:grpSpPr>
        <a:xfrm>
          <a:off x="0" y="0"/>
          <a:ext cx="0" cy="0"/>
          <a:chOff x="0" y="0"/>
          <a:chExt cx="0" cy="0"/>
        </a:xfrm>
      </p:grpSpPr>
      <p:sp>
        <p:nvSpPr>
          <p:cNvPr id="217" name="Google Shape;217;p40"/>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8" name="Google Shape;218;p40"/>
          <p:cNvSpPr txBox="1"/>
          <p:nvPr>
            <p:ph idx="1" type="body"/>
          </p:nvPr>
        </p:nvSpPr>
        <p:spPr>
          <a:xfrm>
            <a:off x="457200" y="1600200"/>
            <a:ext cx="8229600" cy="45264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219" name="Google Shape;219;p40"/>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0" name="Google Shape;220;p40"/>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1" name="Google Shape;221;p40"/>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22" name="Shape 222"/>
        <p:cNvGrpSpPr/>
        <p:nvPr/>
      </p:nvGrpSpPr>
      <p:grpSpPr>
        <a:xfrm>
          <a:off x="0" y="0"/>
          <a:ext cx="0" cy="0"/>
          <a:chOff x="0" y="0"/>
          <a:chExt cx="0" cy="0"/>
        </a:xfrm>
      </p:grpSpPr>
      <p:sp>
        <p:nvSpPr>
          <p:cNvPr id="223" name="Google Shape;223;p41"/>
          <p:cNvSpPr txBox="1"/>
          <p:nvPr>
            <p:ph type="title"/>
          </p:nvPr>
        </p:nvSpPr>
        <p:spPr>
          <a:xfrm>
            <a:off x="722313" y="4406900"/>
            <a:ext cx="7772400" cy="1362000"/>
          </a:xfrm>
          <a:prstGeom prst="rect">
            <a:avLst/>
          </a:prstGeom>
          <a:noFill/>
          <a:ln>
            <a:noFill/>
          </a:ln>
        </p:spPr>
        <p:txBody>
          <a:bodyPr anchorCtr="0" anchor="t" bIns="45700" lIns="91450" spcFirstLastPara="1" rIns="91450"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4" name="Google Shape;224;p41"/>
          <p:cNvSpPr txBox="1"/>
          <p:nvPr>
            <p:ph idx="1" type="body"/>
          </p:nvPr>
        </p:nvSpPr>
        <p:spPr>
          <a:xfrm>
            <a:off x="722313" y="2906713"/>
            <a:ext cx="7772400" cy="15006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400"/>
              </a:spcBef>
              <a:spcAft>
                <a:spcPts val="0"/>
              </a:spcAft>
              <a:buClr>
                <a:srgbClr val="888888"/>
              </a:buClr>
              <a:buSzPts val="1800"/>
              <a:buNone/>
              <a:defRPr sz="1800">
                <a:solidFill>
                  <a:srgbClr val="888888"/>
                </a:solidFill>
              </a:defRPr>
            </a:lvl2pPr>
            <a:lvl3pPr indent="-228600" lvl="2" marL="1371600" algn="l">
              <a:spcBef>
                <a:spcPts val="400"/>
              </a:spcBef>
              <a:spcAft>
                <a:spcPts val="0"/>
              </a:spcAft>
              <a:buClr>
                <a:srgbClr val="888888"/>
              </a:buClr>
              <a:buSzPts val="1600"/>
              <a:buNone/>
              <a:defRPr sz="1600">
                <a:solidFill>
                  <a:srgbClr val="888888"/>
                </a:solidFill>
              </a:defRPr>
            </a:lvl3pPr>
            <a:lvl4pPr indent="-228600" lvl="3" marL="1828800" algn="l">
              <a:spcBef>
                <a:spcPts val="200"/>
              </a:spcBef>
              <a:spcAft>
                <a:spcPts val="0"/>
              </a:spcAft>
              <a:buClr>
                <a:srgbClr val="888888"/>
              </a:buClr>
              <a:buSzPts val="1400"/>
              <a:buNone/>
              <a:defRPr sz="1400">
                <a:solidFill>
                  <a:srgbClr val="888888"/>
                </a:solidFill>
              </a:defRPr>
            </a:lvl4pPr>
            <a:lvl5pPr indent="-228600" lvl="4" marL="2286000" algn="l">
              <a:spcBef>
                <a:spcPts val="200"/>
              </a:spcBef>
              <a:spcAft>
                <a:spcPts val="0"/>
              </a:spcAft>
              <a:buClr>
                <a:srgbClr val="888888"/>
              </a:buClr>
              <a:buSzPts val="1400"/>
              <a:buNone/>
              <a:defRPr sz="1400">
                <a:solidFill>
                  <a:srgbClr val="888888"/>
                </a:solidFill>
              </a:defRPr>
            </a:lvl5pPr>
            <a:lvl6pPr indent="-228600" lvl="5" marL="2743200" algn="l">
              <a:spcBef>
                <a:spcPts val="200"/>
              </a:spcBef>
              <a:spcAft>
                <a:spcPts val="0"/>
              </a:spcAft>
              <a:buClr>
                <a:srgbClr val="888888"/>
              </a:buClr>
              <a:buSzPts val="1400"/>
              <a:buNone/>
              <a:defRPr sz="1400">
                <a:solidFill>
                  <a:srgbClr val="888888"/>
                </a:solidFill>
              </a:defRPr>
            </a:lvl6pPr>
            <a:lvl7pPr indent="-228600" lvl="6" marL="3200400" algn="l">
              <a:spcBef>
                <a:spcPts val="200"/>
              </a:spcBef>
              <a:spcAft>
                <a:spcPts val="0"/>
              </a:spcAft>
              <a:buClr>
                <a:srgbClr val="888888"/>
              </a:buClr>
              <a:buSzPts val="1400"/>
              <a:buNone/>
              <a:defRPr sz="1400">
                <a:solidFill>
                  <a:srgbClr val="888888"/>
                </a:solidFill>
              </a:defRPr>
            </a:lvl7pPr>
            <a:lvl8pPr indent="-228600" lvl="7" marL="3657600" algn="l">
              <a:spcBef>
                <a:spcPts val="200"/>
              </a:spcBef>
              <a:spcAft>
                <a:spcPts val="0"/>
              </a:spcAft>
              <a:buClr>
                <a:srgbClr val="888888"/>
              </a:buClr>
              <a:buSzPts val="1400"/>
              <a:buNone/>
              <a:defRPr sz="1400">
                <a:solidFill>
                  <a:srgbClr val="888888"/>
                </a:solidFill>
              </a:defRPr>
            </a:lvl8pPr>
            <a:lvl9pPr indent="-228600" lvl="8" marL="4114800" algn="l">
              <a:spcBef>
                <a:spcPts val="200"/>
              </a:spcBef>
              <a:spcAft>
                <a:spcPts val="0"/>
              </a:spcAft>
              <a:buClr>
                <a:srgbClr val="888888"/>
              </a:buClr>
              <a:buSzPts val="1400"/>
              <a:buNone/>
              <a:defRPr sz="1400">
                <a:solidFill>
                  <a:srgbClr val="888888"/>
                </a:solidFill>
              </a:defRPr>
            </a:lvl9pPr>
          </a:lstStyle>
          <a:p/>
        </p:txBody>
      </p:sp>
      <p:sp>
        <p:nvSpPr>
          <p:cNvPr id="225" name="Google Shape;225;p41"/>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6" name="Google Shape;226;p41"/>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7" name="Google Shape;227;p41"/>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28" name="Shape 228"/>
        <p:cNvGrpSpPr/>
        <p:nvPr/>
      </p:nvGrpSpPr>
      <p:grpSpPr>
        <a:xfrm>
          <a:off x="0" y="0"/>
          <a:ext cx="0" cy="0"/>
          <a:chOff x="0" y="0"/>
          <a:chExt cx="0" cy="0"/>
        </a:xfrm>
      </p:grpSpPr>
      <p:sp>
        <p:nvSpPr>
          <p:cNvPr id="229" name="Google Shape;229;p42"/>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0" name="Google Shape;230;p42"/>
          <p:cNvSpPr txBox="1"/>
          <p:nvPr>
            <p:ph idx="1" type="body"/>
          </p:nvPr>
        </p:nvSpPr>
        <p:spPr>
          <a:xfrm>
            <a:off x="457200" y="1600200"/>
            <a:ext cx="4038600" cy="4526400"/>
          </a:xfrm>
          <a:prstGeom prst="rect">
            <a:avLst/>
          </a:prstGeom>
          <a:noFill/>
          <a:ln>
            <a:noFill/>
          </a:ln>
        </p:spPr>
        <p:txBody>
          <a:bodyPr anchorCtr="0" anchor="t" bIns="45700" lIns="91450" spcFirstLastPara="1" rIns="91450" wrap="square" tIns="45700">
            <a:normAutofit/>
          </a:bodyPr>
          <a:lstStyle>
            <a:lvl1pPr indent="-406400" lvl="0" marL="457200" algn="l">
              <a:spcBef>
                <a:spcPts val="600"/>
              </a:spcBef>
              <a:spcAft>
                <a:spcPts val="0"/>
              </a:spcAft>
              <a:buClr>
                <a:schemeClr val="dk1"/>
              </a:buClr>
              <a:buSzPts val="2800"/>
              <a:buChar char="•"/>
              <a:defRPr sz="2800"/>
            </a:lvl1pPr>
            <a:lvl2pPr indent="-381000" lvl="1" marL="914400" algn="l">
              <a:spcBef>
                <a:spcPts val="40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400"/>
              </a:spcBef>
              <a:spcAft>
                <a:spcPts val="0"/>
              </a:spcAft>
              <a:buClr>
                <a:schemeClr val="dk1"/>
              </a:buClr>
              <a:buSzPts val="1800"/>
              <a:buChar char="–"/>
              <a:defRPr sz="1800"/>
            </a:lvl4pPr>
            <a:lvl5pPr indent="-342900" lvl="4" marL="2286000" algn="l">
              <a:spcBef>
                <a:spcPts val="400"/>
              </a:spcBef>
              <a:spcAft>
                <a:spcPts val="0"/>
              </a:spcAft>
              <a:buClr>
                <a:schemeClr val="dk1"/>
              </a:buClr>
              <a:buSzPts val="1800"/>
              <a:buChar char="»"/>
              <a:defRPr sz="1800"/>
            </a:lvl5pPr>
            <a:lvl6pPr indent="-342900" lvl="5" marL="2743200" algn="l">
              <a:spcBef>
                <a:spcPts val="400"/>
              </a:spcBef>
              <a:spcAft>
                <a:spcPts val="0"/>
              </a:spcAft>
              <a:buClr>
                <a:schemeClr val="dk1"/>
              </a:buClr>
              <a:buSzPts val="1800"/>
              <a:buChar char="•"/>
              <a:defRPr sz="1800"/>
            </a:lvl6pPr>
            <a:lvl7pPr indent="-342900" lvl="6" marL="3200400" algn="l">
              <a:spcBef>
                <a:spcPts val="400"/>
              </a:spcBef>
              <a:spcAft>
                <a:spcPts val="0"/>
              </a:spcAft>
              <a:buClr>
                <a:schemeClr val="dk1"/>
              </a:buClr>
              <a:buSzPts val="1800"/>
              <a:buChar char="•"/>
              <a:defRPr sz="1800"/>
            </a:lvl7pPr>
            <a:lvl8pPr indent="-342900" lvl="7" marL="3657600" algn="l">
              <a:spcBef>
                <a:spcPts val="400"/>
              </a:spcBef>
              <a:spcAft>
                <a:spcPts val="0"/>
              </a:spcAft>
              <a:buClr>
                <a:schemeClr val="dk1"/>
              </a:buClr>
              <a:buSzPts val="1800"/>
              <a:buChar char="•"/>
              <a:defRPr sz="1800"/>
            </a:lvl8pPr>
            <a:lvl9pPr indent="-342900" lvl="8" marL="4114800" algn="l">
              <a:spcBef>
                <a:spcPts val="400"/>
              </a:spcBef>
              <a:spcAft>
                <a:spcPts val="0"/>
              </a:spcAft>
              <a:buClr>
                <a:schemeClr val="dk1"/>
              </a:buClr>
              <a:buSzPts val="1800"/>
              <a:buChar char="•"/>
              <a:defRPr sz="1800"/>
            </a:lvl9pPr>
          </a:lstStyle>
          <a:p/>
        </p:txBody>
      </p:sp>
      <p:sp>
        <p:nvSpPr>
          <p:cNvPr id="231" name="Google Shape;231;p42"/>
          <p:cNvSpPr txBox="1"/>
          <p:nvPr>
            <p:ph idx="2" type="body"/>
          </p:nvPr>
        </p:nvSpPr>
        <p:spPr>
          <a:xfrm>
            <a:off x="4648200" y="1600200"/>
            <a:ext cx="4038600" cy="4526400"/>
          </a:xfrm>
          <a:prstGeom prst="rect">
            <a:avLst/>
          </a:prstGeom>
          <a:noFill/>
          <a:ln>
            <a:noFill/>
          </a:ln>
        </p:spPr>
        <p:txBody>
          <a:bodyPr anchorCtr="0" anchor="t" bIns="45700" lIns="91450" spcFirstLastPara="1" rIns="91450" wrap="square" tIns="45700">
            <a:normAutofit/>
          </a:bodyPr>
          <a:lstStyle>
            <a:lvl1pPr indent="-406400" lvl="0" marL="457200" algn="l">
              <a:spcBef>
                <a:spcPts val="600"/>
              </a:spcBef>
              <a:spcAft>
                <a:spcPts val="0"/>
              </a:spcAft>
              <a:buClr>
                <a:schemeClr val="dk1"/>
              </a:buClr>
              <a:buSzPts val="2800"/>
              <a:buChar char="•"/>
              <a:defRPr sz="2800"/>
            </a:lvl1pPr>
            <a:lvl2pPr indent="-381000" lvl="1" marL="914400" algn="l">
              <a:spcBef>
                <a:spcPts val="40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400"/>
              </a:spcBef>
              <a:spcAft>
                <a:spcPts val="0"/>
              </a:spcAft>
              <a:buClr>
                <a:schemeClr val="dk1"/>
              </a:buClr>
              <a:buSzPts val="1800"/>
              <a:buChar char="–"/>
              <a:defRPr sz="1800"/>
            </a:lvl4pPr>
            <a:lvl5pPr indent="-342900" lvl="4" marL="2286000" algn="l">
              <a:spcBef>
                <a:spcPts val="400"/>
              </a:spcBef>
              <a:spcAft>
                <a:spcPts val="0"/>
              </a:spcAft>
              <a:buClr>
                <a:schemeClr val="dk1"/>
              </a:buClr>
              <a:buSzPts val="1800"/>
              <a:buChar char="»"/>
              <a:defRPr sz="1800"/>
            </a:lvl5pPr>
            <a:lvl6pPr indent="-342900" lvl="5" marL="2743200" algn="l">
              <a:spcBef>
                <a:spcPts val="400"/>
              </a:spcBef>
              <a:spcAft>
                <a:spcPts val="0"/>
              </a:spcAft>
              <a:buClr>
                <a:schemeClr val="dk1"/>
              </a:buClr>
              <a:buSzPts val="1800"/>
              <a:buChar char="•"/>
              <a:defRPr sz="1800"/>
            </a:lvl6pPr>
            <a:lvl7pPr indent="-342900" lvl="6" marL="3200400" algn="l">
              <a:spcBef>
                <a:spcPts val="400"/>
              </a:spcBef>
              <a:spcAft>
                <a:spcPts val="0"/>
              </a:spcAft>
              <a:buClr>
                <a:schemeClr val="dk1"/>
              </a:buClr>
              <a:buSzPts val="1800"/>
              <a:buChar char="•"/>
              <a:defRPr sz="1800"/>
            </a:lvl7pPr>
            <a:lvl8pPr indent="-342900" lvl="7" marL="3657600" algn="l">
              <a:spcBef>
                <a:spcPts val="400"/>
              </a:spcBef>
              <a:spcAft>
                <a:spcPts val="0"/>
              </a:spcAft>
              <a:buClr>
                <a:schemeClr val="dk1"/>
              </a:buClr>
              <a:buSzPts val="1800"/>
              <a:buChar char="•"/>
              <a:defRPr sz="1800"/>
            </a:lvl8pPr>
            <a:lvl9pPr indent="-342900" lvl="8" marL="4114800" algn="l">
              <a:spcBef>
                <a:spcPts val="400"/>
              </a:spcBef>
              <a:spcAft>
                <a:spcPts val="0"/>
              </a:spcAft>
              <a:buClr>
                <a:schemeClr val="dk1"/>
              </a:buClr>
              <a:buSzPts val="1800"/>
              <a:buChar char="•"/>
              <a:defRPr sz="1800"/>
            </a:lvl9pPr>
          </a:lstStyle>
          <a:p/>
        </p:txBody>
      </p:sp>
      <p:sp>
        <p:nvSpPr>
          <p:cNvPr id="232" name="Google Shape;232;p42"/>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3" name="Google Shape;233;p42"/>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4" name="Google Shape;234;p42"/>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35" name="Shape 235"/>
        <p:cNvGrpSpPr/>
        <p:nvPr/>
      </p:nvGrpSpPr>
      <p:grpSpPr>
        <a:xfrm>
          <a:off x="0" y="0"/>
          <a:ext cx="0" cy="0"/>
          <a:chOff x="0" y="0"/>
          <a:chExt cx="0" cy="0"/>
        </a:xfrm>
      </p:grpSpPr>
      <p:sp>
        <p:nvSpPr>
          <p:cNvPr id="236" name="Google Shape;236;p43"/>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7" name="Google Shape;237;p43"/>
          <p:cNvSpPr txBox="1"/>
          <p:nvPr>
            <p:ph idx="1" type="body"/>
          </p:nvPr>
        </p:nvSpPr>
        <p:spPr>
          <a:xfrm>
            <a:off x="457200" y="1535113"/>
            <a:ext cx="4040400" cy="6402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400"/>
              </a:spcBef>
              <a:spcAft>
                <a:spcPts val="0"/>
              </a:spcAft>
              <a:buClr>
                <a:schemeClr val="dk1"/>
              </a:buClr>
              <a:buSzPts val="1800"/>
              <a:buNone/>
              <a:defRPr b="1" sz="1800"/>
            </a:lvl3pPr>
            <a:lvl4pPr indent="-228600" lvl="3" marL="1828800" algn="l">
              <a:spcBef>
                <a:spcPts val="400"/>
              </a:spcBef>
              <a:spcAft>
                <a:spcPts val="0"/>
              </a:spcAft>
              <a:buClr>
                <a:schemeClr val="dk1"/>
              </a:buClr>
              <a:buSzPts val="1600"/>
              <a:buNone/>
              <a:defRPr b="1" sz="1600"/>
            </a:lvl4pPr>
            <a:lvl5pPr indent="-228600" lvl="4" marL="2286000" algn="l">
              <a:spcBef>
                <a:spcPts val="400"/>
              </a:spcBef>
              <a:spcAft>
                <a:spcPts val="0"/>
              </a:spcAft>
              <a:buClr>
                <a:schemeClr val="dk1"/>
              </a:buClr>
              <a:buSzPts val="1600"/>
              <a:buNone/>
              <a:defRPr b="1" sz="1600"/>
            </a:lvl5pPr>
            <a:lvl6pPr indent="-228600" lvl="5" marL="2743200" algn="l">
              <a:spcBef>
                <a:spcPts val="400"/>
              </a:spcBef>
              <a:spcAft>
                <a:spcPts val="0"/>
              </a:spcAft>
              <a:buClr>
                <a:schemeClr val="dk1"/>
              </a:buClr>
              <a:buSzPts val="1600"/>
              <a:buNone/>
              <a:defRPr b="1" sz="1600"/>
            </a:lvl6pPr>
            <a:lvl7pPr indent="-228600" lvl="6" marL="3200400" algn="l">
              <a:spcBef>
                <a:spcPts val="400"/>
              </a:spcBef>
              <a:spcAft>
                <a:spcPts val="0"/>
              </a:spcAft>
              <a:buClr>
                <a:schemeClr val="dk1"/>
              </a:buClr>
              <a:buSzPts val="1600"/>
              <a:buNone/>
              <a:defRPr b="1" sz="1600"/>
            </a:lvl7pPr>
            <a:lvl8pPr indent="-228600" lvl="7" marL="3657600" algn="l">
              <a:spcBef>
                <a:spcPts val="400"/>
              </a:spcBef>
              <a:spcAft>
                <a:spcPts val="0"/>
              </a:spcAft>
              <a:buClr>
                <a:schemeClr val="dk1"/>
              </a:buClr>
              <a:buSzPts val="1600"/>
              <a:buNone/>
              <a:defRPr b="1" sz="1600"/>
            </a:lvl8pPr>
            <a:lvl9pPr indent="-228600" lvl="8" marL="4114800" algn="l">
              <a:spcBef>
                <a:spcPts val="400"/>
              </a:spcBef>
              <a:spcAft>
                <a:spcPts val="0"/>
              </a:spcAft>
              <a:buClr>
                <a:schemeClr val="dk1"/>
              </a:buClr>
              <a:buSzPts val="1600"/>
              <a:buNone/>
              <a:defRPr b="1" sz="1600"/>
            </a:lvl9pPr>
          </a:lstStyle>
          <a:p/>
        </p:txBody>
      </p:sp>
      <p:sp>
        <p:nvSpPr>
          <p:cNvPr id="238" name="Google Shape;238;p43"/>
          <p:cNvSpPr txBox="1"/>
          <p:nvPr>
            <p:ph idx="2" type="body"/>
          </p:nvPr>
        </p:nvSpPr>
        <p:spPr>
          <a:xfrm>
            <a:off x="457200" y="2174875"/>
            <a:ext cx="4040400" cy="3951600"/>
          </a:xfrm>
          <a:prstGeom prst="rect">
            <a:avLst/>
          </a:prstGeom>
          <a:noFill/>
          <a:ln>
            <a:noFill/>
          </a:ln>
        </p:spPr>
        <p:txBody>
          <a:bodyPr anchorCtr="0" anchor="t" bIns="45700" lIns="91450" spcFirstLastPara="1" rIns="91450" wrap="square" tIns="45700">
            <a:normAutofit/>
          </a:bodyPr>
          <a:lstStyle>
            <a:lvl1pPr indent="-381000" lvl="0" marL="457200" algn="l">
              <a:spcBef>
                <a:spcPts val="40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400"/>
              </a:spcBef>
              <a:spcAft>
                <a:spcPts val="0"/>
              </a:spcAft>
              <a:buClr>
                <a:schemeClr val="dk1"/>
              </a:buClr>
              <a:buSzPts val="1800"/>
              <a:buChar char="•"/>
              <a:defRPr sz="1800"/>
            </a:lvl3pPr>
            <a:lvl4pPr indent="-330200" lvl="3" marL="1828800" algn="l">
              <a:spcBef>
                <a:spcPts val="400"/>
              </a:spcBef>
              <a:spcAft>
                <a:spcPts val="0"/>
              </a:spcAft>
              <a:buClr>
                <a:schemeClr val="dk1"/>
              </a:buClr>
              <a:buSzPts val="1600"/>
              <a:buChar char="–"/>
              <a:defRPr sz="1600"/>
            </a:lvl4pPr>
            <a:lvl5pPr indent="-330200" lvl="4" marL="2286000" algn="l">
              <a:spcBef>
                <a:spcPts val="400"/>
              </a:spcBef>
              <a:spcAft>
                <a:spcPts val="0"/>
              </a:spcAft>
              <a:buClr>
                <a:schemeClr val="dk1"/>
              </a:buClr>
              <a:buSzPts val="1600"/>
              <a:buChar char="»"/>
              <a:defRPr sz="1600"/>
            </a:lvl5pPr>
            <a:lvl6pPr indent="-330200" lvl="5" marL="2743200" algn="l">
              <a:spcBef>
                <a:spcPts val="400"/>
              </a:spcBef>
              <a:spcAft>
                <a:spcPts val="0"/>
              </a:spcAft>
              <a:buClr>
                <a:schemeClr val="dk1"/>
              </a:buClr>
              <a:buSzPts val="1600"/>
              <a:buChar char="•"/>
              <a:defRPr sz="1600"/>
            </a:lvl6pPr>
            <a:lvl7pPr indent="-330200" lvl="6" marL="3200400" algn="l">
              <a:spcBef>
                <a:spcPts val="400"/>
              </a:spcBef>
              <a:spcAft>
                <a:spcPts val="0"/>
              </a:spcAft>
              <a:buClr>
                <a:schemeClr val="dk1"/>
              </a:buClr>
              <a:buSzPts val="1600"/>
              <a:buChar char="•"/>
              <a:defRPr sz="1600"/>
            </a:lvl7pPr>
            <a:lvl8pPr indent="-330200" lvl="7" marL="3657600" algn="l">
              <a:spcBef>
                <a:spcPts val="400"/>
              </a:spcBef>
              <a:spcAft>
                <a:spcPts val="0"/>
              </a:spcAft>
              <a:buClr>
                <a:schemeClr val="dk1"/>
              </a:buClr>
              <a:buSzPts val="1600"/>
              <a:buChar char="•"/>
              <a:defRPr sz="1600"/>
            </a:lvl8pPr>
            <a:lvl9pPr indent="-330200" lvl="8" marL="4114800" algn="l">
              <a:spcBef>
                <a:spcPts val="400"/>
              </a:spcBef>
              <a:spcAft>
                <a:spcPts val="0"/>
              </a:spcAft>
              <a:buClr>
                <a:schemeClr val="dk1"/>
              </a:buClr>
              <a:buSzPts val="1600"/>
              <a:buChar char="•"/>
              <a:defRPr sz="1600"/>
            </a:lvl9pPr>
          </a:lstStyle>
          <a:p/>
        </p:txBody>
      </p:sp>
      <p:sp>
        <p:nvSpPr>
          <p:cNvPr id="239" name="Google Shape;239;p43"/>
          <p:cNvSpPr txBox="1"/>
          <p:nvPr>
            <p:ph idx="3" type="body"/>
          </p:nvPr>
        </p:nvSpPr>
        <p:spPr>
          <a:xfrm>
            <a:off x="4645025" y="1535113"/>
            <a:ext cx="4042200" cy="640200"/>
          </a:xfrm>
          <a:prstGeom prst="rect">
            <a:avLst/>
          </a:prstGeom>
          <a:noFill/>
          <a:ln>
            <a:noFill/>
          </a:ln>
        </p:spPr>
        <p:txBody>
          <a:bodyPr anchorCtr="0" anchor="b" bIns="45700" lIns="91450" spcFirstLastPara="1" rIns="91450" wrap="square" tIns="45700">
            <a:normAutofit/>
          </a:bodyPr>
          <a:lstStyle>
            <a:lvl1pPr indent="-228600" lvl="0" marL="457200" algn="l">
              <a:spcBef>
                <a:spcPts val="40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400"/>
              </a:spcBef>
              <a:spcAft>
                <a:spcPts val="0"/>
              </a:spcAft>
              <a:buClr>
                <a:schemeClr val="dk1"/>
              </a:buClr>
              <a:buSzPts val="1800"/>
              <a:buNone/>
              <a:defRPr b="1" sz="1800"/>
            </a:lvl3pPr>
            <a:lvl4pPr indent="-228600" lvl="3" marL="1828800" algn="l">
              <a:spcBef>
                <a:spcPts val="400"/>
              </a:spcBef>
              <a:spcAft>
                <a:spcPts val="0"/>
              </a:spcAft>
              <a:buClr>
                <a:schemeClr val="dk1"/>
              </a:buClr>
              <a:buSzPts val="1600"/>
              <a:buNone/>
              <a:defRPr b="1" sz="1600"/>
            </a:lvl4pPr>
            <a:lvl5pPr indent="-228600" lvl="4" marL="2286000" algn="l">
              <a:spcBef>
                <a:spcPts val="400"/>
              </a:spcBef>
              <a:spcAft>
                <a:spcPts val="0"/>
              </a:spcAft>
              <a:buClr>
                <a:schemeClr val="dk1"/>
              </a:buClr>
              <a:buSzPts val="1600"/>
              <a:buNone/>
              <a:defRPr b="1" sz="1600"/>
            </a:lvl5pPr>
            <a:lvl6pPr indent="-228600" lvl="5" marL="2743200" algn="l">
              <a:spcBef>
                <a:spcPts val="400"/>
              </a:spcBef>
              <a:spcAft>
                <a:spcPts val="0"/>
              </a:spcAft>
              <a:buClr>
                <a:schemeClr val="dk1"/>
              </a:buClr>
              <a:buSzPts val="1600"/>
              <a:buNone/>
              <a:defRPr b="1" sz="1600"/>
            </a:lvl6pPr>
            <a:lvl7pPr indent="-228600" lvl="6" marL="3200400" algn="l">
              <a:spcBef>
                <a:spcPts val="400"/>
              </a:spcBef>
              <a:spcAft>
                <a:spcPts val="0"/>
              </a:spcAft>
              <a:buClr>
                <a:schemeClr val="dk1"/>
              </a:buClr>
              <a:buSzPts val="1600"/>
              <a:buNone/>
              <a:defRPr b="1" sz="1600"/>
            </a:lvl7pPr>
            <a:lvl8pPr indent="-228600" lvl="7" marL="3657600" algn="l">
              <a:spcBef>
                <a:spcPts val="400"/>
              </a:spcBef>
              <a:spcAft>
                <a:spcPts val="0"/>
              </a:spcAft>
              <a:buClr>
                <a:schemeClr val="dk1"/>
              </a:buClr>
              <a:buSzPts val="1600"/>
              <a:buNone/>
              <a:defRPr b="1" sz="1600"/>
            </a:lvl8pPr>
            <a:lvl9pPr indent="-228600" lvl="8" marL="4114800" algn="l">
              <a:spcBef>
                <a:spcPts val="400"/>
              </a:spcBef>
              <a:spcAft>
                <a:spcPts val="0"/>
              </a:spcAft>
              <a:buClr>
                <a:schemeClr val="dk1"/>
              </a:buClr>
              <a:buSzPts val="1600"/>
              <a:buNone/>
              <a:defRPr b="1" sz="1600"/>
            </a:lvl9pPr>
          </a:lstStyle>
          <a:p/>
        </p:txBody>
      </p:sp>
      <p:sp>
        <p:nvSpPr>
          <p:cNvPr id="240" name="Google Shape;240;p43"/>
          <p:cNvSpPr txBox="1"/>
          <p:nvPr>
            <p:ph idx="4" type="body"/>
          </p:nvPr>
        </p:nvSpPr>
        <p:spPr>
          <a:xfrm>
            <a:off x="4645025" y="2174875"/>
            <a:ext cx="4042200" cy="3951600"/>
          </a:xfrm>
          <a:prstGeom prst="rect">
            <a:avLst/>
          </a:prstGeom>
          <a:noFill/>
          <a:ln>
            <a:noFill/>
          </a:ln>
        </p:spPr>
        <p:txBody>
          <a:bodyPr anchorCtr="0" anchor="t" bIns="45700" lIns="91450" spcFirstLastPara="1" rIns="91450" wrap="square" tIns="45700">
            <a:normAutofit/>
          </a:bodyPr>
          <a:lstStyle>
            <a:lvl1pPr indent="-381000" lvl="0" marL="457200" algn="l">
              <a:spcBef>
                <a:spcPts val="40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400"/>
              </a:spcBef>
              <a:spcAft>
                <a:spcPts val="0"/>
              </a:spcAft>
              <a:buClr>
                <a:schemeClr val="dk1"/>
              </a:buClr>
              <a:buSzPts val="1800"/>
              <a:buChar char="•"/>
              <a:defRPr sz="1800"/>
            </a:lvl3pPr>
            <a:lvl4pPr indent="-330200" lvl="3" marL="1828800" algn="l">
              <a:spcBef>
                <a:spcPts val="400"/>
              </a:spcBef>
              <a:spcAft>
                <a:spcPts val="0"/>
              </a:spcAft>
              <a:buClr>
                <a:schemeClr val="dk1"/>
              </a:buClr>
              <a:buSzPts val="1600"/>
              <a:buChar char="–"/>
              <a:defRPr sz="1600"/>
            </a:lvl4pPr>
            <a:lvl5pPr indent="-330200" lvl="4" marL="2286000" algn="l">
              <a:spcBef>
                <a:spcPts val="400"/>
              </a:spcBef>
              <a:spcAft>
                <a:spcPts val="0"/>
              </a:spcAft>
              <a:buClr>
                <a:schemeClr val="dk1"/>
              </a:buClr>
              <a:buSzPts val="1600"/>
              <a:buChar char="»"/>
              <a:defRPr sz="1600"/>
            </a:lvl5pPr>
            <a:lvl6pPr indent="-330200" lvl="5" marL="2743200" algn="l">
              <a:spcBef>
                <a:spcPts val="400"/>
              </a:spcBef>
              <a:spcAft>
                <a:spcPts val="0"/>
              </a:spcAft>
              <a:buClr>
                <a:schemeClr val="dk1"/>
              </a:buClr>
              <a:buSzPts val="1600"/>
              <a:buChar char="•"/>
              <a:defRPr sz="1600"/>
            </a:lvl6pPr>
            <a:lvl7pPr indent="-330200" lvl="6" marL="3200400" algn="l">
              <a:spcBef>
                <a:spcPts val="400"/>
              </a:spcBef>
              <a:spcAft>
                <a:spcPts val="0"/>
              </a:spcAft>
              <a:buClr>
                <a:schemeClr val="dk1"/>
              </a:buClr>
              <a:buSzPts val="1600"/>
              <a:buChar char="•"/>
              <a:defRPr sz="1600"/>
            </a:lvl7pPr>
            <a:lvl8pPr indent="-330200" lvl="7" marL="3657600" algn="l">
              <a:spcBef>
                <a:spcPts val="400"/>
              </a:spcBef>
              <a:spcAft>
                <a:spcPts val="0"/>
              </a:spcAft>
              <a:buClr>
                <a:schemeClr val="dk1"/>
              </a:buClr>
              <a:buSzPts val="1600"/>
              <a:buChar char="•"/>
              <a:defRPr sz="1600"/>
            </a:lvl8pPr>
            <a:lvl9pPr indent="-330200" lvl="8" marL="4114800" algn="l">
              <a:spcBef>
                <a:spcPts val="400"/>
              </a:spcBef>
              <a:spcAft>
                <a:spcPts val="0"/>
              </a:spcAft>
              <a:buClr>
                <a:schemeClr val="dk1"/>
              </a:buClr>
              <a:buSzPts val="1600"/>
              <a:buChar char="•"/>
              <a:defRPr sz="1600"/>
            </a:lvl9pPr>
          </a:lstStyle>
          <a:p/>
        </p:txBody>
      </p:sp>
      <p:sp>
        <p:nvSpPr>
          <p:cNvPr id="241" name="Google Shape;241;p43"/>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2" name="Google Shape;242;p43"/>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3" name="Google Shape;243;p43"/>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44" name="Shape 244"/>
        <p:cNvGrpSpPr/>
        <p:nvPr/>
      </p:nvGrpSpPr>
      <p:grpSpPr>
        <a:xfrm>
          <a:off x="0" y="0"/>
          <a:ext cx="0" cy="0"/>
          <a:chOff x="0" y="0"/>
          <a:chExt cx="0" cy="0"/>
        </a:xfrm>
      </p:grpSpPr>
      <p:sp>
        <p:nvSpPr>
          <p:cNvPr id="245" name="Google Shape;245;p44"/>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6" name="Google Shape;246;p44"/>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7" name="Google Shape;247;p44"/>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8" name="Google Shape;248;p44"/>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49" name="Shape 249"/>
        <p:cNvGrpSpPr/>
        <p:nvPr/>
      </p:nvGrpSpPr>
      <p:grpSpPr>
        <a:xfrm>
          <a:off x="0" y="0"/>
          <a:ext cx="0" cy="0"/>
          <a:chOff x="0" y="0"/>
          <a:chExt cx="0" cy="0"/>
        </a:xfrm>
      </p:grpSpPr>
      <p:sp>
        <p:nvSpPr>
          <p:cNvPr id="250" name="Google Shape;250;p45"/>
          <p:cNvSpPr txBox="1"/>
          <p:nvPr>
            <p:ph type="title"/>
          </p:nvPr>
        </p:nvSpPr>
        <p:spPr>
          <a:xfrm>
            <a:off x="457200" y="273050"/>
            <a:ext cx="3008400" cy="1162200"/>
          </a:xfrm>
          <a:prstGeom prst="rect">
            <a:avLst/>
          </a:prstGeom>
          <a:noFill/>
          <a:ln>
            <a:noFill/>
          </a:ln>
        </p:spPr>
        <p:txBody>
          <a:bodyPr anchorCtr="0" anchor="b" bIns="45700" lIns="91450" spcFirstLastPara="1" rIns="91450"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1" name="Google Shape;251;p45"/>
          <p:cNvSpPr txBox="1"/>
          <p:nvPr>
            <p:ph idx="1" type="body"/>
          </p:nvPr>
        </p:nvSpPr>
        <p:spPr>
          <a:xfrm>
            <a:off x="3575050" y="273050"/>
            <a:ext cx="5112000" cy="5853000"/>
          </a:xfrm>
          <a:prstGeom prst="rect">
            <a:avLst/>
          </a:prstGeom>
          <a:noFill/>
          <a:ln>
            <a:noFill/>
          </a:ln>
        </p:spPr>
        <p:txBody>
          <a:bodyPr anchorCtr="0" anchor="t" bIns="45700" lIns="91450" spcFirstLastPara="1" rIns="91450" wrap="square" tIns="45700">
            <a:normAutofit/>
          </a:bodyPr>
          <a:lstStyle>
            <a:lvl1pPr indent="-431800" lvl="0" marL="457200" algn="l">
              <a:spcBef>
                <a:spcPts val="600"/>
              </a:spcBef>
              <a:spcAft>
                <a:spcPts val="0"/>
              </a:spcAft>
              <a:buClr>
                <a:schemeClr val="dk1"/>
              </a:buClr>
              <a:buSzPts val="3200"/>
              <a:buChar char="•"/>
              <a:defRPr sz="3200"/>
            </a:lvl1pPr>
            <a:lvl2pPr indent="-406400" lvl="1" marL="914400" algn="l">
              <a:spcBef>
                <a:spcPts val="600"/>
              </a:spcBef>
              <a:spcAft>
                <a:spcPts val="0"/>
              </a:spcAft>
              <a:buClr>
                <a:schemeClr val="dk1"/>
              </a:buClr>
              <a:buSzPts val="2800"/>
              <a:buChar char="–"/>
              <a:defRPr sz="2800"/>
            </a:lvl2pPr>
            <a:lvl3pPr indent="-381000" lvl="2" marL="1371600" algn="l">
              <a:spcBef>
                <a:spcPts val="40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252" name="Google Shape;252;p45"/>
          <p:cNvSpPr txBox="1"/>
          <p:nvPr>
            <p:ph idx="2" type="body"/>
          </p:nvPr>
        </p:nvSpPr>
        <p:spPr>
          <a:xfrm>
            <a:off x="457200" y="1435100"/>
            <a:ext cx="3008400" cy="4691400"/>
          </a:xfrm>
          <a:prstGeom prst="rect">
            <a:avLst/>
          </a:prstGeom>
          <a:noFill/>
          <a:ln>
            <a:noFill/>
          </a:ln>
        </p:spPr>
        <p:txBody>
          <a:bodyPr anchorCtr="0" anchor="t" bIns="45700" lIns="91450" spcFirstLastPara="1" rIns="91450" wrap="square" tIns="45700">
            <a:normAutofit/>
          </a:bodyPr>
          <a:lstStyle>
            <a:lvl1pPr indent="-228600" lvl="0" marL="457200" algn="l">
              <a:spcBef>
                <a:spcPts val="200"/>
              </a:spcBef>
              <a:spcAft>
                <a:spcPts val="0"/>
              </a:spcAft>
              <a:buClr>
                <a:schemeClr val="dk1"/>
              </a:buClr>
              <a:buSzPts val="1400"/>
              <a:buNone/>
              <a:defRPr sz="1400"/>
            </a:lvl1pPr>
            <a:lvl2pPr indent="-228600" lvl="1" marL="914400" algn="l">
              <a:spcBef>
                <a:spcPts val="20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200"/>
              </a:spcBef>
              <a:spcAft>
                <a:spcPts val="0"/>
              </a:spcAft>
              <a:buClr>
                <a:schemeClr val="dk1"/>
              </a:buClr>
              <a:buSzPts val="1000"/>
              <a:buNone/>
              <a:defRPr sz="1000"/>
            </a:lvl4pPr>
            <a:lvl5pPr indent="-228600" lvl="4" marL="2286000" algn="l">
              <a:spcBef>
                <a:spcPts val="200"/>
              </a:spcBef>
              <a:spcAft>
                <a:spcPts val="0"/>
              </a:spcAft>
              <a:buClr>
                <a:schemeClr val="dk1"/>
              </a:buClr>
              <a:buSzPts val="1000"/>
              <a:buNone/>
              <a:defRPr sz="1000"/>
            </a:lvl5pPr>
            <a:lvl6pPr indent="-228600" lvl="5" marL="2743200" algn="l">
              <a:spcBef>
                <a:spcPts val="200"/>
              </a:spcBef>
              <a:spcAft>
                <a:spcPts val="0"/>
              </a:spcAft>
              <a:buClr>
                <a:schemeClr val="dk1"/>
              </a:buClr>
              <a:buSzPts val="1000"/>
              <a:buNone/>
              <a:defRPr sz="1000"/>
            </a:lvl6pPr>
            <a:lvl7pPr indent="-228600" lvl="6" marL="3200400" algn="l">
              <a:spcBef>
                <a:spcPts val="200"/>
              </a:spcBef>
              <a:spcAft>
                <a:spcPts val="0"/>
              </a:spcAft>
              <a:buClr>
                <a:schemeClr val="dk1"/>
              </a:buClr>
              <a:buSzPts val="1000"/>
              <a:buNone/>
              <a:defRPr sz="1000"/>
            </a:lvl7pPr>
            <a:lvl8pPr indent="-228600" lvl="7" marL="3657600" algn="l">
              <a:spcBef>
                <a:spcPts val="200"/>
              </a:spcBef>
              <a:spcAft>
                <a:spcPts val="0"/>
              </a:spcAft>
              <a:buClr>
                <a:schemeClr val="dk1"/>
              </a:buClr>
              <a:buSzPts val="1000"/>
              <a:buNone/>
              <a:defRPr sz="1000"/>
            </a:lvl8pPr>
            <a:lvl9pPr indent="-228600" lvl="8" marL="4114800" algn="l">
              <a:spcBef>
                <a:spcPts val="200"/>
              </a:spcBef>
              <a:spcAft>
                <a:spcPts val="0"/>
              </a:spcAft>
              <a:buClr>
                <a:schemeClr val="dk1"/>
              </a:buClr>
              <a:buSzPts val="1000"/>
              <a:buNone/>
              <a:defRPr sz="1000"/>
            </a:lvl9pPr>
          </a:lstStyle>
          <a:p/>
        </p:txBody>
      </p:sp>
      <p:sp>
        <p:nvSpPr>
          <p:cNvPr id="253" name="Google Shape;253;p45"/>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4" name="Google Shape;254;p45"/>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5" name="Google Shape;255;p45"/>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56" name="Shape 256"/>
        <p:cNvGrpSpPr/>
        <p:nvPr/>
      </p:nvGrpSpPr>
      <p:grpSpPr>
        <a:xfrm>
          <a:off x="0" y="0"/>
          <a:ext cx="0" cy="0"/>
          <a:chOff x="0" y="0"/>
          <a:chExt cx="0" cy="0"/>
        </a:xfrm>
      </p:grpSpPr>
      <p:sp>
        <p:nvSpPr>
          <p:cNvPr id="257" name="Google Shape;257;p46"/>
          <p:cNvSpPr txBox="1"/>
          <p:nvPr>
            <p:ph type="title"/>
          </p:nvPr>
        </p:nvSpPr>
        <p:spPr>
          <a:xfrm>
            <a:off x="1792288" y="4800600"/>
            <a:ext cx="5486400" cy="567000"/>
          </a:xfrm>
          <a:prstGeom prst="rect">
            <a:avLst/>
          </a:prstGeom>
          <a:noFill/>
          <a:ln>
            <a:noFill/>
          </a:ln>
        </p:spPr>
        <p:txBody>
          <a:bodyPr anchorCtr="0" anchor="b" bIns="45700" lIns="91450" spcFirstLastPara="1" rIns="91450"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8" name="Google Shape;258;p46"/>
          <p:cNvSpPr/>
          <p:nvPr>
            <p:ph idx="2" type="pic"/>
          </p:nvPr>
        </p:nvSpPr>
        <p:spPr>
          <a:xfrm>
            <a:off x="1792288" y="612775"/>
            <a:ext cx="5486400" cy="4114800"/>
          </a:xfrm>
          <a:prstGeom prst="rect">
            <a:avLst/>
          </a:prstGeom>
          <a:noFill/>
          <a:ln>
            <a:noFill/>
          </a:ln>
        </p:spPr>
      </p:sp>
      <p:sp>
        <p:nvSpPr>
          <p:cNvPr id="259" name="Google Shape;259;p46"/>
          <p:cNvSpPr txBox="1"/>
          <p:nvPr>
            <p:ph idx="1" type="body"/>
          </p:nvPr>
        </p:nvSpPr>
        <p:spPr>
          <a:xfrm>
            <a:off x="1792288" y="5367338"/>
            <a:ext cx="5486400" cy="805200"/>
          </a:xfrm>
          <a:prstGeom prst="rect">
            <a:avLst/>
          </a:prstGeom>
          <a:noFill/>
          <a:ln>
            <a:noFill/>
          </a:ln>
        </p:spPr>
        <p:txBody>
          <a:bodyPr anchorCtr="0" anchor="t" bIns="45700" lIns="91450" spcFirstLastPara="1" rIns="91450" wrap="square" tIns="45700">
            <a:normAutofit/>
          </a:bodyPr>
          <a:lstStyle>
            <a:lvl1pPr indent="-228600" lvl="0" marL="457200" algn="l">
              <a:spcBef>
                <a:spcPts val="200"/>
              </a:spcBef>
              <a:spcAft>
                <a:spcPts val="0"/>
              </a:spcAft>
              <a:buClr>
                <a:schemeClr val="dk1"/>
              </a:buClr>
              <a:buSzPts val="1400"/>
              <a:buNone/>
              <a:defRPr sz="1400"/>
            </a:lvl1pPr>
            <a:lvl2pPr indent="-228600" lvl="1" marL="914400" algn="l">
              <a:spcBef>
                <a:spcPts val="20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200"/>
              </a:spcBef>
              <a:spcAft>
                <a:spcPts val="0"/>
              </a:spcAft>
              <a:buClr>
                <a:schemeClr val="dk1"/>
              </a:buClr>
              <a:buSzPts val="1000"/>
              <a:buNone/>
              <a:defRPr sz="1000"/>
            </a:lvl4pPr>
            <a:lvl5pPr indent="-228600" lvl="4" marL="2286000" algn="l">
              <a:spcBef>
                <a:spcPts val="200"/>
              </a:spcBef>
              <a:spcAft>
                <a:spcPts val="0"/>
              </a:spcAft>
              <a:buClr>
                <a:schemeClr val="dk1"/>
              </a:buClr>
              <a:buSzPts val="1000"/>
              <a:buNone/>
              <a:defRPr sz="1000"/>
            </a:lvl5pPr>
            <a:lvl6pPr indent="-228600" lvl="5" marL="2743200" algn="l">
              <a:spcBef>
                <a:spcPts val="200"/>
              </a:spcBef>
              <a:spcAft>
                <a:spcPts val="0"/>
              </a:spcAft>
              <a:buClr>
                <a:schemeClr val="dk1"/>
              </a:buClr>
              <a:buSzPts val="1000"/>
              <a:buNone/>
              <a:defRPr sz="1000"/>
            </a:lvl6pPr>
            <a:lvl7pPr indent="-228600" lvl="6" marL="3200400" algn="l">
              <a:spcBef>
                <a:spcPts val="200"/>
              </a:spcBef>
              <a:spcAft>
                <a:spcPts val="0"/>
              </a:spcAft>
              <a:buClr>
                <a:schemeClr val="dk1"/>
              </a:buClr>
              <a:buSzPts val="1000"/>
              <a:buNone/>
              <a:defRPr sz="1000"/>
            </a:lvl7pPr>
            <a:lvl8pPr indent="-228600" lvl="7" marL="3657600" algn="l">
              <a:spcBef>
                <a:spcPts val="200"/>
              </a:spcBef>
              <a:spcAft>
                <a:spcPts val="0"/>
              </a:spcAft>
              <a:buClr>
                <a:schemeClr val="dk1"/>
              </a:buClr>
              <a:buSzPts val="1000"/>
              <a:buNone/>
              <a:defRPr sz="1000"/>
            </a:lvl8pPr>
            <a:lvl9pPr indent="-228600" lvl="8" marL="4114800" algn="l">
              <a:spcBef>
                <a:spcPts val="200"/>
              </a:spcBef>
              <a:spcAft>
                <a:spcPts val="0"/>
              </a:spcAft>
              <a:buClr>
                <a:schemeClr val="dk1"/>
              </a:buClr>
              <a:buSzPts val="1000"/>
              <a:buNone/>
              <a:defRPr sz="1000"/>
            </a:lvl9pPr>
          </a:lstStyle>
          <a:p/>
        </p:txBody>
      </p:sp>
      <p:sp>
        <p:nvSpPr>
          <p:cNvPr id="260" name="Google Shape;260;p46"/>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1" name="Google Shape;261;p46"/>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2" name="Google Shape;262;p46"/>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63" name="Shape 263"/>
        <p:cNvGrpSpPr/>
        <p:nvPr/>
      </p:nvGrpSpPr>
      <p:grpSpPr>
        <a:xfrm>
          <a:off x="0" y="0"/>
          <a:ext cx="0" cy="0"/>
          <a:chOff x="0" y="0"/>
          <a:chExt cx="0" cy="0"/>
        </a:xfrm>
      </p:grpSpPr>
      <p:sp>
        <p:nvSpPr>
          <p:cNvPr id="264" name="Google Shape;264;p47"/>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5" name="Google Shape;265;p47"/>
          <p:cNvSpPr txBox="1"/>
          <p:nvPr>
            <p:ph idx="1" type="body"/>
          </p:nvPr>
        </p:nvSpPr>
        <p:spPr>
          <a:xfrm rot="5400000">
            <a:off x="2308800" y="-251400"/>
            <a:ext cx="4526400" cy="82296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266" name="Google Shape;266;p47"/>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7" name="Google Shape;267;p47"/>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8" name="Google Shape;268;p47"/>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69" name="Shape 269"/>
        <p:cNvGrpSpPr/>
        <p:nvPr/>
      </p:nvGrpSpPr>
      <p:grpSpPr>
        <a:xfrm>
          <a:off x="0" y="0"/>
          <a:ext cx="0" cy="0"/>
          <a:chOff x="0" y="0"/>
          <a:chExt cx="0" cy="0"/>
        </a:xfrm>
      </p:grpSpPr>
      <p:sp>
        <p:nvSpPr>
          <p:cNvPr id="270" name="Google Shape;270;p48"/>
          <p:cNvSpPr txBox="1"/>
          <p:nvPr>
            <p:ph type="title"/>
          </p:nvPr>
        </p:nvSpPr>
        <p:spPr>
          <a:xfrm rot="5400000">
            <a:off x="4732200" y="2171838"/>
            <a:ext cx="5851800" cy="2057400"/>
          </a:xfrm>
          <a:prstGeom prst="rect">
            <a:avLst/>
          </a:prstGeom>
          <a:noFill/>
          <a:ln>
            <a:noFill/>
          </a:ln>
        </p:spPr>
        <p:txBody>
          <a:bodyPr anchorCtr="0" anchor="ctr" bIns="45700" lIns="91450" spcFirstLastPara="1" rIns="91450"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1" name="Google Shape;271;p48"/>
          <p:cNvSpPr txBox="1"/>
          <p:nvPr>
            <p:ph idx="1" type="body"/>
          </p:nvPr>
        </p:nvSpPr>
        <p:spPr>
          <a:xfrm rot="5400000">
            <a:off x="541200" y="190638"/>
            <a:ext cx="5851800" cy="6019800"/>
          </a:xfrm>
          <a:prstGeom prst="rect">
            <a:avLst/>
          </a:prstGeom>
          <a:noFill/>
          <a:ln>
            <a:noFill/>
          </a:ln>
        </p:spPr>
        <p:txBody>
          <a:bodyPr anchorCtr="0" anchor="t" bIns="45700" lIns="91450" spcFirstLastPara="1" rIns="91450" wrap="square" tIns="45700">
            <a:normAutofit/>
          </a:bodyPr>
          <a:lstStyle>
            <a:lvl1pPr indent="-342900" lvl="0" marL="457200" algn="l">
              <a:spcBef>
                <a:spcPts val="400"/>
              </a:spcBef>
              <a:spcAft>
                <a:spcPts val="0"/>
              </a:spcAft>
              <a:buClr>
                <a:schemeClr val="dk1"/>
              </a:buClr>
              <a:buSzPts val="1800"/>
              <a:buChar char="•"/>
              <a:defRPr/>
            </a:lvl1pPr>
            <a:lvl2pPr indent="-342900" lvl="1" marL="914400" algn="l">
              <a:spcBef>
                <a:spcPts val="400"/>
              </a:spcBef>
              <a:spcAft>
                <a:spcPts val="0"/>
              </a:spcAft>
              <a:buClr>
                <a:schemeClr val="dk1"/>
              </a:buClr>
              <a:buSzPts val="1800"/>
              <a:buChar char="–"/>
              <a:defRPr/>
            </a:lvl2pPr>
            <a:lvl3pPr indent="-342900" lvl="2" marL="1371600" algn="l">
              <a:spcBef>
                <a:spcPts val="400"/>
              </a:spcBef>
              <a:spcAft>
                <a:spcPts val="0"/>
              </a:spcAft>
              <a:buClr>
                <a:schemeClr val="dk1"/>
              </a:buClr>
              <a:buSzPts val="1800"/>
              <a:buChar char="•"/>
              <a:defRPr/>
            </a:lvl3pPr>
            <a:lvl4pPr indent="-342900" lvl="3" marL="1828800" algn="l">
              <a:spcBef>
                <a:spcPts val="400"/>
              </a:spcBef>
              <a:spcAft>
                <a:spcPts val="0"/>
              </a:spcAft>
              <a:buClr>
                <a:schemeClr val="dk1"/>
              </a:buClr>
              <a:buSzPts val="1800"/>
              <a:buChar char="–"/>
              <a:defRPr/>
            </a:lvl4pPr>
            <a:lvl5pPr indent="-342900" lvl="4" marL="2286000" algn="l">
              <a:spcBef>
                <a:spcPts val="400"/>
              </a:spcBef>
              <a:spcAft>
                <a:spcPts val="0"/>
              </a:spcAft>
              <a:buClr>
                <a:schemeClr val="dk1"/>
              </a:buClr>
              <a:buSzPts val="1800"/>
              <a:buChar char="»"/>
              <a:defRPr/>
            </a:lvl5pPr>
            <a:lvl6pPr indent="-342900" lvl="5" marL="2743200" algn="l">
              <a:spcBef>
                <a:spcPts val="400"/>
              </a:spcBef>
              <a:spcAft>
                <a:spcPts val="0"/>
              </a:spcAft>
              <a:buClr>
                <a:schemeClr val="dk1"/>
              </a:buClr>
              <a:buSzPts val="1800"/>
              <a:buChar char="•"/>
              <a:defRPr/>
            </a:lvl6pPr>
            <a:lvl7pPr indent="-342900" lvl="6" marL="3200400" algn="l">
              <a:spcBef>
                <a:spcPts val="400"/>
              </a:spcBef>
              <a:spcAft>
                <a:spcPts val="0"/>
              </a:spcAft>
              <a:buClr>
                <a:schemeClr val="dk1"/>
              </a:buClr>
              <a:buSzPts val="1800"/>
              <a:buChar char="•"/>
              <a:defRPr/>
            </a:lvl7pPr>
            <a:lvl8pPr indent="-342900" lvl="7" marL="3657600" algn="l">
              <a:spcBef>
                <a:spcPts val="400"/>
              </a:spcBef>
              <a:spcAft>
                <a:spcPts val="0"/>
              </a:spcAft>
              <a:buClr>
                <a:schemeClr val="dk1"/>
              </a:buClr>
              <a:buSzPts val="1800"/>
              <a:buChar char="•"/>
              <a:defRPr/>
            </a:lvl8pPr>
            <a:lvl9pPr indent="-342900" lvl="8" marL="4114800" algn="l">
              <a:spcBef>
                <a:spcPts val="400"/>
              </a:spcBef>
              <a:spcAft>
                <a:spcPts val="0"/>
              </a:spcAft>
              <a:buClr>
                <a:schemeClr val="dk1"/>
              </a:buClr>
              <a:buSzPts val="1800"/>
              <a:buChar char="•"/>
              <a:defRPr/>
            </a:lvl9pPr>
          </a:lstStyle>
          <a:p/>
        </p:txBody>
      </p:sp>
      <p:sp>
        <p:nvSpPr>
          <p:cNvPr id="272" name="Google Shape;272;p48"/>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3" name="Google Shape;273;p48"/>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4" name="Google Shape;274;p48"/>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75" name="Shape 275"/>
        <p:cNvGrpSpPr/>
        <p:nvPr/>
      </p:nvGrpSpPr>
      <p:grpSpPr>
        <a:xfrm>
          <a:off x="0" y="0"/>
          <a:ext cx="0" cy="0"/>
          <a:chOff x="0" y="0"/>
          <a:chExt cx="0" cy="0"/>
        </a:xfrm>
      </p:grpSpPr>
      <p:sp>
        <p:nvSpPr>
          <p:cNvPr id="276" name="Google Shape;276;p49"/>
          <p:cNvSpPr/>
          <p:nvPr/>
        </p:nvSpPr>
        <p:spPr>
          <a:xfrm>
            <a:off x="0" y="0"/>
            <a:ext cx="9144000" cy="10287000"/>
          </a:xfrm>
          <a:prstGeom prst="rect">
            <a:avLst/>
          </a:prstGeom>
          <a:solidFill>
            <a:schemeClr val="lt2"/>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277" name="Google Shape;277;p49"/>
          <p:cNvGrpSpPr/>
          <p:nvPr/>
        </p:nvGrpSpPr>
        <p:grpSpPr>
          <a:xfrm>
            <a:off x="1660784" y="2382511"/>
            <a:ext cx="1491526" cy="91652"/>
            <a:chOff x="4580561" y="2589004"/>
            <a:chExt cx="1064464" cy="25200"/>
          </a:xfrm>
        </p:grpSpPr>
        <p:sp>
          <p:nvSpPr>
            <p:cNvPr id="278" name="Google Shape;278;p49"/>
            <p:cNvSpPr/>
            <p:nvPr/>
          </p:nvSpPr>
          <p:spPr>
            <a:xfrm rot="-5400000">
              <a:off x="5366325" y="2335504"/>
              <a:ext cx="25200" cy="532200"/>
            </a:xfrm>
            <a:prstGeom prst="rect">
              <a:avLst/>
            </a:prstGeom>
            <a:solidFill>
              <a:schemeClr val="accent3"/>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79" name="Google Shape;279;p49"/>
            <p:cNvSpPr/>
            <p:nvPr/>
          </p:nvSpPr>
          <p:spPr>
            <a:xfrm rot="-5400000">
              <a:off x="4836311" y="2333254"/>
              <a:ext cx="25200" cy="536700"/>
            </a:xfrm>
            <a:prstGeom prst="rect">
              <a:avLst/>
            </a:prstGeom>
            <a:solidFill>
              <a:schemeClr val="dk1"/>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sp>
        <p:nvSpPr>
          <p:cNvPr id="280" name="Google Shape;280;p49"/>
          <p:cNvSpPr txBox="1"/>
          <p:nvPr>
            <p:ph type="title"/>
          </p:nvPr>
        </p:nvSpPr>
        <p:spPr>
          <a:xfrm>
            <a:off x="1460000" y="2637300"/>
            <a:ext cx="6601800" cy="3374400"/>
          </a:xfrm>
          <a:prstGeom prst="rect">
            <a:avLst/>
          </a:prstGeom>
        </p:spPr>
        <p:txBody>
          <a:bodyPr anchorCtr="0" anchor="ctr" bIns="45700" lIns="91450" spcFirstLastPara="1" rIns="91450" wrap="square" tIns="45700">
            <a:normAutofit/>
          </a:bodyPr>
          <a:lstStyle>
            <a:lvl1pPr lvl="0">
              <a:spcBef>
                <a:spcPts val="0"/>
              </a:spcBef>
              <a:spcAft>
                <a:spcPts val="0"/>
              </a:spcAft>
              <a:buClr>
                <a:schemeClr val="dk2"/>
              </a:buClr>
              <a:buSzPts val="6000"/>
              <a:buNone/>
              <a:defRPr sz="6000">
                <a:solidFill>
                  <a:schemeClr val="dk2"/>
                </a:solidFill>
              </a:defRPr>
            </a:lvl1pPr>
            <a:lvl2pPr lvl="1">
              <a:spcBef>
                <a:spcPts val="0"/>
              </a:spcBef>
              <a:spcAft>
                <a:spcPts val="0"/>
              </a:spcAft>
              <a:buClr>
                <a:schemeClr val="dk2"/>
              </a:buClr>
              <a:buSzPts val="6000"/>
              <a:buNone/>
              <a:defRPr sz="6000">
                <a:solidFill>
                  <a:schemeClr val="dk2"/>
                </a:solidFill>
              </a:defRPr>
            </a:lvl2pPr>
            <a:lvl3pPr lvl="2">
              <a:spcBef>
                <a:spcPts val="0"/>
              </a:spcBef>
              <a:spcAft>
                <a:spcPts val="0"/>
              </a:spcAft>
              <a:buClr>
                <a:schemeClr val="dk2"/>
              </a:buClr>
              <a:buSzPts val="6000"/>
              <a:buNone/>
              <a:defRPr sz="6000">
                <a:solidFill>
                  <a:schemeClr val="dk2"/>
                </a:solidFill>
              </a:defRPr>
            </a:lvl3pPr>
            <a:lvl4pPr lvl="3">
              <a:spcBef>
                <a:spcPts val="0"/>
              </a:spcBef>
              <a:spcAft>
                <a:spcPts val="0"/>
              </a:spcAft>
              <a:buClr>
                <a:schemeClr val="dk2"/>
              </a:buClr>
              <a:buSzPts val="6000"/>
              <a:buNone/>
              <a:defRPr sz="6000">
                <a:solidFill>
                  <a:schemeClr val="dk2"/>
                </a:solidFill>
              </a:defRPr>
            </a:lvl4pPr>
            <a:lvl5pPr lvl="4">
              <a:spcBef>
                <a:spcPts val="0"/>
              </a:spcBef>
              <a:spcAft>
                <a:spcPts val="0"/>
              </a:spcAft>
              <a:buClr>
                <a:schemeClr val="dk2"/>
              </a:buClr>
              <a:buSzPts val="6000"/>
              <a:buNone/>
              <a:defRPr sz="6000">
                <a:solidFill>
                  <a:schemeClr val="dk2"/>
                </a:solidFill>
              </a:defRPr>
            </a:lvl5pPr>
            <a:lvl6pPr lvl="5">
              <a:spcBef>
                <a:spcPts val="0"/>
              </a:spcBef>
              <a:spcAft>
                <a:spcPts val="0"/>
              </a:spcAft>
              <a:buClr>
                <a:schemeClr val="dk2"/>
              </a:buClr>
              <a:buSzPts val="6000"/>
              <a:buNone/>
              <a:defRPr sz="6000">
                <a:solidFill>
                  <a:schemeClr val="dk2"/>
                </a:solidFill>
              </a:defRPr>
            </a:lvl6pPr>
            <a:lvl7pPr lvl="6">
              <a:spcBef>
                <a:spcPts val="0"/>
              </a:spcBef>
              <a:spcAft>
                <a:spcPts val="0"/>
              </a:spcAft>
              <a:buClr>
                <a:schemeClr val="dk2"/>
              </a:buClr>
              <a:buSzPts val="6000"/>
              <a:buNone/>
              <a:defRPr sz="6000">
                <a:solidFill>
                  <a:schemeClr val="dk2"/>
                </a:solidFill>
              </a:defRPr>
            </a:lvl7pPr>
            <a:lvl8pPr lvl="7">
              <a:spcBef>
                <a:spcPts val="0"/>
              </a:spcBef>
              <a:spcAft>
                <a:spcPts val="0"/>
              </a:spcAft>
              <a:buClr>
                <a:schemeClr val="dk2"/>
              </a:buClr>
              <a:buSzPts val="6000"/>
              <a:buNone/>
              <a:defRPr sz="6000">
                <a:solidFill>
                  <a:schemeClr val="dk2"/>
                </a:solidFill>
              </a:defRPr>
            </a:lvl8pPr>
            <a:lvl9pPr lvl="8">
              <a:spcBef>
                <a:spcPts val="0"/>
              </a:spcBef>
              <a:spcAft>
                <a:spcPts val="0"/>
              </a:spcAft>
              <a:buClr>
                <a:schemeClr val="dk2"/>
              </a:buClr>
              <a:buSzPts val="6000"/>
              <a:buNone/>
              <a:defRPr sz="6000">
                <a:solidFill>
                  <a:schemeClr val="dk2"/>
                </a:solidFill>
              </a:defRPr>
            </a:lvl9pPr>
          </a:lstStyle>
          <a:p/>
        </p:txBody>
      </p:sp>
      <p:sp>
        <p:nvSpPr>
          <p:cNvPr id="281" name="Google Shape;281;p49"/>
          <p:cNvSpPr txBox="1"/>
          <p:nvPr>
            <p:ph idx="1" type="subTitle"/>
          </p:nvPr>
        </p:nvSpPr>
        <p:spPr>
          <a:xfrm>
            <a:off x="1449900" y="6323050"/>
            <a:ext cx="6601800" cy="1518000"/>
          </a:xfrm>
          <a:prstGeom prst="rect">
            <a:avLst/>
          </a:prstGeom>
        </p:spPr>
        <p:txBody>
          <a:bodyPr anchorCtr="0" anchor="t" bIns="45700" lIns="91450" spcFirstLastPara="1" rIns="91450" wrap="square" tIns="45700">
            <a:normAutofit/>
          </a:bodyPr>
          <a:lstStyle>
            <a:lvl1pPr lvl="0">
              <a:lnSpc>
                <a:spcPct val="100000"/>
              </a:lnSpc>
              <a:spcBef>
                <a:spcPts val="600"/>
              </a:spcBef>
              <a:spcAft>
                <a:spcPts val="0"/>
              </a:spcAft>
              <a:buSzPts val="3200"/>
              <a:buNone/>
              <a:defRPr sz="3200"/>
            </a:lvl1pPr>
            <a:lvl2pPr lvl="1">
              <a:lnSpc>
                <a:spcPct val="100000"/>
              </a:lnSpc>
              <a:spcBef>
                <a:spcPts val="600"/>
              </a:spcBef>
              <a:spcAft>
                <a:spcPts val="0"/>
              </a:spcAft>
              <a:buSzPts val="3200"/>
              <a:buNone/>
              <a:defRPr sz="3200"/>
            </a:lvl2pPr>
            <a:lvl3pPr lvl="2">
              <a:lnSpc>
                <a:spcPct val="100000"/>
              </a:lnSpc>
              <a:spcBef>
                <a:spcPts val="400"/>
              </a:spcBef>
              <a:spcAft>
                <a:spcPts val="0"/>
              </a:spcAft>
              <a:buSzPts val="3200"/>
              <a:buNone/>
              <a:defRPr sz="3200"/>
            </a:lvl3pPr>
            <a:lvl4pPr lvl="3">
              <a:lnSpc>
                <a:spcPct val="100000"/>
              </a:lnSpc>
              <a:spcBef>
                <a:spcPts val="400"/>
              </a:spcBef>
              <a:spcAft>
                <a:spcPts val="0"/>
              </a:spcAft>
              <a:buSzPts val="3200"/>
              <a:buNone/>
              <a:defRPr sz="3200"/>
            </a:lvl4pPr>
            <a:lvl5pPr lvl="4">
              <a:lnSpc>
                <a:spcPct val="100000"/>
              </a:lnSpc>
              <a:spcBef>
                <a:spcPts val="400"/>
              </a:spcBef>
              <a:spcAft>
                <a:spcPts val="0"/>
              </a:spcAft>
              <a:buSzPts val="3200"/>
              <a:buNone/>
              <a:defRPr sz="3200"/>
            </a:lvl5pPr>
            <a:lvl6pPr lvl="5">
              <a:lnSpc>
                <a:spcPct val="100000"/>
              </a:lnSpc>
              <a:spcBef>
                <a:spcPts val="400"/>
              </a:spcBef>
              <a:spcAft>
                <a:spcPts val="0"/>
              </a:spcAft>
              <a:buSzPts val="3200"/>
              <a:buNone/>
              <a:defRPr sz="3200"/>
            </a:lvl6pPr>
            <a:lvl7pPr lvl="6">
              <a:lnSpc>
                <a:spcPct val="100000"/>
              </a:lnSpc>
              <a:spcBef>
                <a:spcPts val="400"/>
              </a:spcBef>
              <a:spcAft>
                <a:spcPts val="0"/>
              </a:spcAft>
              <a:buSzPts val="3200"/>
              <a:buNone/>
              <a:defRPr sz="3200"/>
            </a:lvl7pPr>
            <a:lvl8pPr lvl="7">
              <a:lnSpc>
                <a:spcPct val="100000"/>
              </a:lnSpc>
              <a:spcBef>
                <a:spcPts val="400"/>
              </a:spcBef>
              <a:spcAft>
                <a:spcPts val="0"/>
              </a:spcAft>
              <a:buSzPts val="3200"/>
              <a:buNone/>
              <a:defRPr sz="3200"/>
            </a:lvl8pPr>
            <a:lvl9pPr lvl="8">
              <a:lnSpc>
                <a:spcPct val="100000"/>
              </a:lnSpc>
              <a:spcBef>
                <a:spcPts val="400"/>
              </a:spcBef>
              <a:spcAft>
                <a:spcPts val="0"/>
              </a:spcAft>
              <a:buSzPts val="3200"/>
              <a:buNone/>
              <a:defRPr sz="3200"/>
            </a:lvl9pPr>
          </a:lstStyle>
          <a:p/>
        </p:txBody>
      </p:sp>
      <p:sp>
        <p:nvSpPr>
          <p:cNvPr id="282" name="Google Shape;282;p49"/>
          <p:cNvSpPr txBox="1"/>
          <p:nvPr>
            <p:ph idx="2" type="body"/>
          </p:nvPr>
        </p:nvSpPr>
        <p:spPr>
          <a:xfrm>
            <a:off x="10348450" y="2705250"/>
            <a:ext cx="6748800" cy="6051000"/>
          </a:xfrm>
          <a:prstGeom prst="rect">
            <a:avLst/>
          </a:prstGeom>
        </p:spPr>
        <p:txBody>
          <a:bodyPr anchorCtr="0" anchor="t" bIns="45700" lIns="91450" spcFirstLastPara="1" rIns="91450" wrap="square" tIns="45700">
            <a:normAutofit/>
          </a:bodyPr>
          <a:lstStyle>
            <a:lvl1pPr indent="-431800" lvl="0" marL="457200">
              <a:spcBef>
                <a:spcPts val="600"/>
              </a:spcBef>
              <a:spcAft>
                <a:spcPts val="0"/>
              </a:spcAft>
              <a:buSzPts val="3200"/>
              <a:buChar char="•"/>
              <a:defRPr/>
            </a:lvl1pPr>
            <a:lvl2pPr indent="-406400" lvl="1" marL="914400">
              <a:spcBef>
                <a:spcPts val="600"/>
              </a:spcBef>
              <a:spcAft>
                <a:spcPts val="0"/>
              </a:spcAft>
              <a:buSzPts val="2800"/>
              <a:buChar char="–"/>
              <a:defRPr/>
            </a:lvl2pPr>
            <a:lvl3pPr indent="-381000" lvl="2" marL="1371600">
              <a:spcBef>
                <a:spcPts val="400"/>
              </a:spcBef>
              <a:spcAft>
                <a:spcPts val="0"/>
              </a:spcAft>
              <a:buSzPts val="2400"/>
              <a:buChar char="•"/>
              <a:defRPr/>
            </a:lvl3pPr>
            <a:lvl4pPr indent="-355600" lvl="3" marL="1828800">
              <a:spcBef>
                <a:spcPts val="400"/>
              </a:spcBef>
              <a:spcAft>
                <a:spcPts val="0"/>
              </a:spcAft>
              <a:buSzPts val="2000"/>
              <a:buChar char="–"/>
              <a:defRPr/>
            </a:lvl4pPr>
            <a:lvl5pPr indent="-355600" lvl="4" marL="2286000">
              <a:spcBef>
                <a:spcPts val="400"/>
              </a:spcBef>
              <a:spcAft>
                <a:spcPts val="0"/>
              </a:spcAft>
              <a:buSzPts val="2000"/>
              <a:buChar char="»"/>
              <a:defRPr/>
            </a:lvl5pPr>
            <a:lvl6pPr indent="-355600" lvl="5" marL="2743200">
              <a:spcBef>
                <a:spcPts val="400"/>
              </a:spcBef>
              <a:spcAft>
                <a:spcPts val="0"/>
              </a:spcAft>
              <a:buSzPts val="2000"/>
              <a:buChar char="•"/>
              <a:defRPr/>
            </a:lvl6pPr>
            <a:lvl7pPr indent="-355600" lvl="6" marL="3200400">
              <a:spcBef>
                <a:spcPts val="400"/>
              </a:spcBef>
              <a:spcAft>
                <a:spcPts val="0"/>
              </a:spcAft>
              <a:buSzPts val="2000"/>
              <a:buChar char="•"/>
              <a:defRPr/>
            </a:lvl7pPr>
            <a:lvl8pPr indent="-355600" lvl="7" marL="3657600">
              <a:spcBef>
                <a:spcPts val="400"/>
              </a:spcBef>
              <a:spcAft>
                <a:spcPts val="0"/>
              </a:spcAft>
              <a:buSzPts val="2000"/>
              <a:buChar char="•"/>
              <a:defRPr/>
            </a:lvl8pPr>
            <a:lvl9pPr indent="-355600" lvl="8" marL="4114800">
              <a:spcBef>
                <a:spcPts val="400"/>
              </a:spcBef>
              <a:spcAft>
                <a:spcPts val="0"/>
              </a:spcAft>
              <a:buSzPts val="2000"/>
              <a:buChar char="•"/>
              <a:defRPr/>
            </a:lvl9pPr>
          </a:lstStyle>
          <a:p/>
        </p:txBody>
      </p:sp>
      <p:sp>
        <p:nvSpPr>
          <p:cNvPr id="283" name="Google Shape;283;p49"/>
          <p:cNvSpPr txBox="1"/>
          <p:nvPr>
            <p:ph idx="12" type="sldNum"/>
          </p:nvPr>
        </p:nvSpPr>
        <p:spPr>
          <a:xfrm>
            <a:off x="17072605" y="9499702"/>
            <a:ext cx="1097400" cy="787200"/>
          </a:xfrm>
          <a:prstGeom prst="rect">
            <a:avLst/>
          </a:prstGeom>
        </p:spPr>
        <p:txBody>
          <a:bodyPr anchorCtr="0" anchor="ctr" bIns="45700" lIns="91450" spcFirstLastPara="1" rIns="91450" wrap="square" tIns="457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0" Type="http://schemas.openxmlformats.org/officeDocument/2006/relationships/slideLayout" Target="../slideLayouts/slideLayout43.xml"/><Relationship Id="rId13" Type="http://schemas.openxmlformats.org/officeDocument/2006/relationships/theme" Target="../theme/theme5.xml"/><Relationship Id="rId12" Type="http://schemas.openxmlformats.org/officeDocument/2006/relationships/slideLayout" Target="../slideLayouts/slideLayout45.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623400" y="890050"/>
            <a:ext cx="17041200" cy="1145400"/>
          </a:xfrm>
          <a:prstGeom prst="rect">
            <a:avLst/>
          </a:prstGeom>
          <a:noFill/>
          <a:ln>
            <a:noFill/>
          </a:ln>
        </p:spPr>
        <p:txBody>
          <a:bodyPr anchorCtr="0" anchor="t" bIns="182850" lIns="182850" spcFirstLastPara="1" rIns="182850" wrap="square" tIns="182850">
            <a:normAutofit/>
          </a:bodyPr>
          <a:lstStyle>
            <a:lvl1pPr lvl="0">
              <a:spcBef>
                <a:spcPts val="0"/>
              </a:spcBef>
              <a:spcAft>
                <a:spcPts val="0"/>
              </a:spcAft>
              <a:buClr>
                <a:schemeClr val="dk1"/>
              </a:buClr>
              <a:buSzPts val="5600"/>
              <a:buNone/>
              <a:defRPr sz="5600">
                <a:solidFill>
                  <a:schemeClr val="dk1"/>
                </a:solidFill>
              </a:defRPr>
            </a:lvl1pPr>
            <a:lvl2pPr lvl="1">
              <a:spcBef>
                <a:spcPts val="0"/>
              </a:spcBef>
              <a:spcAft>
                <a:spcPts val="0"/>
              </a:spcAft>
              <a:buClr>
                <a:schemeClr val="dk1"/>
              </a:buClr>
              <a:buSzPts val="5600"/>
              <a:buNone/>
              <a:defRPr sz="5600">
                <a:solidFill>
                  <a:schemeClr val="dk1"/>
                </a:solidFill>
              </a:defRPr>
            </a:lvl2pPr>
            <a:lvl3pPr lvl="2">
              <a:spcBef>
                <a:spcPts val="0"/>
              </a:spcBef>
              <a:spcAft>
                <a:spcPts val="0"/>
              </a:spcAft>
              <a:buClr>
                <a:schemeClr val="dk1"/>
              </a:buClr>
              <a:buSzPts val="5600"/>
              <a:buNone/>
              <a:defRPr sz="5600">
                <a:solidFill>
                  <a:schemeClr val="dk1"/>
                </a:solidFill>
              </a:defRPr>
            </a:lvl3pPr>
            <a:lvl4pPr lvl="3">
              <a:spcBef>
                <a:spcPts val="0"/>
              </a:spcBef>
              <a:spcAft>
                <a:spcPts val="0"/>
              </a:spcAft>
              <a:buClr>
                <a:schemeClr val="dk1"/>
              </a:buClr>
              <a:buSzPts val="5600"/>
              <a:buNone/>
              <a:defRPr sz="5600">
                <a:solidFill>
                  <a:schemeClr val="dk1"/>
                </a:solidFill>
              </a:defRPr>
            </a:lvl4pPr>
            <a:lvl5pPr lvl="4">
              <a:spcBef>
                <a:spcPts val="0"/>
              </a:spcBef>
              <a:spcAft>
                <a:spcPts val="0"/>
              </a:spcAft>
              <a:buClr>
                <a:schemeClr val="dk1"/>
              </a:buClr>
              <a:buSzPts val="5600"/>
              <a:buNone/>
              <a:defRPr sz="5600">
                <a:solidFill>
                  <a:schemeClr val="dk1"/>
                </a:solidFill>
              </a:defRPr>
            </a:lvl5pPr>
            <a:lvl6pPr lvl="5">
              <a:spcBef>
                <a:spcPts val="0"/>
              </a:spcBef>
              <a:spcAft>
                <a:spcPts val="0"/>
              </a:spcAft>
              <a:buClr>
                <a:schemeClr val="dk1"/>
              </a:buClr>
              <a:buSzPts val="5600"/>
              <a:buNone/>
              <a:defRPr sz="5600">
                <a:solidFill>
                  <a:schemeClr val="dk1"/>
                </a:solidFill>
              </a:defRPr>
            </a:lvl6pPr>
            <a:lvl7pPr lvl="6">
              <a:spcBef>
                <a:spcPts val="0"/>
              </a:spcBef>
              <a:spcAft>
                <a:spcPts val="0"/>
              </a:spcAft>
              <a:buClr>
                <a:schemeClr val="dk1"/>
              </a:buClr>
              <a:buSzPts val="5600"/>
              <a:buNone/>
              <a:defRPr sz="5600">
                <a:solidFill>
                  <a:schemeClr val="dk1"/>
                </a:solidFill>
              </a:defRPr>
            </a:lvl7pPr>
            <a:lvl8pPr lvl="7">
              <a:spcBef>
                <a:spcPts val="0"/>
              </a:spcBef>
              <a:spcAft>
                <a:spcPts val="0"/>
              </a:spcAft>
              <a:buClr>
                <a:schemeClr val="dk1"/>
              </a:buClr>
              <a:buSzPts val="5600"/>
              <a:buNone/>
              <a:defRPr sz="5600">
                <a:solidFill>
                  <a:schemeClr val="dk1"/>
                </a:solidFill>
              </a:defRPr>
            </a:lvl8pPr>
            <a:lvl9pPr lvl="8">
              <a:spcBef>
                <a:spcPts val="0"/>
              </a:spcBef>
              <a:spcAft>
                <a:spcPts val="0"/>
              </a:spcAft>
              <a:buClr>
                <a:schemeClr val="dk1"/>
              </a:buClr>
              <a:buSzPts val="5600"/>
              <a:buNone/>
              <a:defRPr sz="5600">
                <a:solidFill>
                  <a:schemeClr val="dk1"/>
                </a:solidFill>
              </a:defRPr>
            </a:lvl9pPr>
          </a:lstStyle>
          <a:p/>
        </p:txBody>
      </p:sp>
      <p:sp>
        <p:nvSpPr>
          <p:cNvPr id="82" name="Google Shape;82;p13"/>
          <p:cNvSpPr txBox="1"/>
          <p:nvPr>
            <p:ph idx="1" type="body"/>
          </p:nvPr>
        </p:nvSpPr>
        <p:spPr>
          <a:xfrm>
            <a:off x="623400" y="2304950"/>
            <a:ext cx="17041200" cy="6832800"/>
          </a:xfrm>
          <a:prstGeom prst="rect">
            <a:avLst/>
          </a:prstGeom>
          <a:noFill/>
          <a:ln>
            <a:noFill/>
          </a:ln>
        </p:spPr>
        <p:txBody>
          <a:bodyPr anchorCtr="0" anchor="t" bIns="182850" lIns="182850" spcFirstLastPara="1" rIns="182850" wrap="square" tIns="182850">
            <a:normAutofit/>
          </a:bodyPr>
          <a:lstStyle>
            <a:lvl1pPr indent="-457200" lvl="0" marL="457200">
              <a:lnSpc>
                <a:spcPct val="115000"/>
              </a:lnSpc>
              <a:spcBef>
                <a:spcPts val="0"/>
              </a:spcBef>
              <a:spcAft>
                <a:spcPts val="0"/>
              </a:spcAft>
              <a:buClr>
                <a:schemeClr val="dk2"/>
              </a:buClr>
              <a:buSzPts val="3600"/>
              <a:buChar char="●"/>
              <a:defRPr sz="3600">
                <a:solidFill>
                  <a:schemeClr val="dk2"/>
                </a:solidFill>
              </a:defRPr>
            </a:lvl1pPr>
            <a:lvl2pPr indent="-406400" lvl="1" marL="914400">
              <a:lnSpc>
                <a:spcPct val="115000"/>
              </a:lnSpc>
              <a:spcBef>
                <a:spcPts val="0"/>
              </a:spcBef>
              <a:spcAft>
                <a:spcPts val="0"/>
              </a:spcAft>
              <a:buClr>
                <a:schemeClr val="dk2"/>
              </a:buClr>
              <a:buSzPts val="2800"/>
              <a:buChar char="○"/>
              <a:defRPr sz="2800">
                <a:solidFill>
                  <a:schemeClr val="dk2"/>
                </a:solidFill>
              </a:defRPr>
            </a:lvl2pPr>
            <a:lvl3pPr indent="-406400" lvl="2" marL="1371600">
              <a:lnSpc>
                <a:spcPct val="115000"/>
              </a:lnSpc>
              <a:spcBef>
                <a:spcPts val="0"/>
              </a:spcBef>
              <a:spcAft>
                <a:spcPts val="0"/>
              </a:spcAft>
              <a:buClr>
                <a:schemeClr val="dk2"/>
              </a:buClr>
              <a:buSzPts val="2800"/>
              <a:buChar char="■"/>
              <a:defRPr sz="2800">
                <a:solidFill>
                  <a:schemeClr val="dk2"/>
                </a:solidFill>
              </a:defRPr>
            </a:lvl3pPr>
            <a:lvl4pPr indent="-406400" lvl="3" marL="1828800">
              <a:lnSpc>
                <a:spcPct val="115000"/>
              </a:lnSpc>
              <a:spcBef>
                <a:spcPts val="0"/>
              </a:spcBef>
              <a:spcAft>
                <a:spcPts val="0"/>
              </a:spcAft>
              <a:buClr>
                <a:schemeClr val="dk2"/>
              </a:buClr>
              <a:buSzPts val="2800"/>
              <a:buChar char="●"/>
              <a:defRPr sz="2800">
                <a:solidFill>
                  <a:schemeClr val="dk2"/>
                </a:solidFill>
              </a:defRPr>
            </a:lvl4pPr>
            <a:lvl5pPr indent="-406400" lvl="4" marL="2286000">
              <a:lnSpc>
                <a:spcPct val="115000"/>
              </a:lnSpc>
              <a:spcBef>
                <a:spcPts val="0"/>
              </a:spcBef>
              <a:spcAft>
                <a:spcPts val="0"/>
              </a:spcAft>
              <a:buClr>
                <a:schemeClr val="dk2"/>
              </a:buClr>
              <a:buSzPts val="2800"/>
              <a:buChar char="○"/>
              <a:defRPr sz="2800">
                <a:solidFill>
                  <a:schemeClr val="dk2"/>
                </a:solidFill>
              </a:defRPr>
            </a:lvl5pPr>
            <a:lvl6pPr indent="-406400" lvl="5" marL="2743200">
              <a:lnSpc>
                <a:spcPct val="115000"/>
              </a:lnSpc>
              <a:spcBef>
                <a:spcPts val="0"/>
              </a:spcBef>
              <a:spcAft>
                <a:spcPts val="0"/>
              </a:spcAft>
              <a:buClr>
                <a:schemeClr val="dk2"/>
              </a:buClr>
              <a:buSzPts val="2800"/>
              <a:buChar char="■"/>
              <a:defRPr sz="2800">
                <a:solidFill>
                  <a:schemeClr val="dk2"/>
                </a:solidFill>
              </a:defRPr>
            </a:lvl6pPr>
            <a:lvl7pPr indent="-406400" lvl="6" marL="3200400">
              <a:lnSpc>
                <a:spcPct val="115000"/>
              </a:lnSpc>
              <a:spcBef>
                <a:spcPts val="0"/>
              </a:spcBef>
              <a:spcAft>
                <a:spcPts val="0"/>
              </a:spcAft>
              <a:buClr>
                <a:schemeClr val="dk2"/>
              </a:buClr>
              <a:buSzPts val="2800"/>
              <a:buChar char="●"/>
              <a:defRPr sz="2800">
                <a:solidFill>
                  <a:schemeClr val="dk2"/>
                </a:solidFill>
              </a:defRPr>
            </a:lvl7pPr>
            <a:lvl8pPr indent="-406400" lvl="7" marL="3657600">
              <a:lnSpc>
                <a:spcPct val="115000"/>
              </a:lnSpc>
              <a:spcBef>
                <a:spcPts val="0"/>
              </a:spcBef>
              <a:spcAft>
                <a:spcPts val="0"/>
              </a:spcAft>
              <a:buClr>
                <a:schemeClr val="dk2"/>
              </a:buClr>
              <a:buSzPts val="2800"/>
              <a:buChar char="○"/>
              <a:defRPr sz="2800">
                <a:solidFill>
                  <a:schemeClr val="dk2"/>
                </a:solidFill>
              </a:defRPr>
            </a:lvl8pPr>
            <a:lvl9pPr indent="-406400" lvl="8" marL="4114800">
              <a:lnSpc>
                <a:spcPct val="115000"/>
              </a:lnSpc>
              <a:spcBef>
                <a:spcPts val="0"/>
              </a:spcBef>
              <a:spcAft>
                <a:spcPts val="0"/>
              </a:spcAft>
              <a:buClr>
                <a:schemeClr val="dk2"/>
              </a:buClr>
              <a:buSzPts val="2800"/>
              <a:buChar char="■"/>
              <a:defRPr sz="2800">
                <a:solidFill>
                  <a:schemeClr val="dk2"/>
                </a:solidFill>
              </a:defRPr>
            </a:lvl9pPr>
          </a:lstStyle>
          <a:p/>
        </p:txBody>
      </p:sp>
      <p:sp>
        <p:nvSpPr>
          <p:cNvPr id="83" name="Google Shape;83;p13"/>
          <p:cNvSpPr txBox="1"/>
          <p:nvPr>
            <p:ph idx="12" type="sldNum"/>
          </p:nvPr>
        </p:nvSpPr>
        <p:spPr>
          <a:xfrm>
            <a:off x="16944916" y="9326434"/>
            <a:ext cx="1097400" cy="787200"/>
          </a:xfrm>
          <a:prstGeom prst="rect">
            <a:avLst/>
          </a:prstGeom>
          <a:noFill/>
          <a:ln>
            <a:noFill/>
          </a:ln>
        </p:spPr>
        <p:txBody>
          <a:bodyPr anchorCtr="0" anchor="ctr" bIns="182850" lIns="182850" spcFirstLastPara="1" rIns="182850" wrap="square" tIns="182850">
            <a:normAutofit/>
          </a:bodyPr>
          <a:lstStyle>
            <a:lvl1pPr lvl="0" algn="r">
              <a:buNone/>
              <a:defRPr sz="2000">
                <a:solidFill>
                  <a:schemeClr val="dk2"/>
                </a:solidFill>
              </a:defRPr>
            </a:lvl1pPr>
            <a:lvl2pPr lvl="1" algn="r">
              <a:buNone/>
              <a:defRPr sz="2000">
                <a:solidFill>
                  <a:schemeClr val="dk2"/>
                </a:solidFill>
              </a:defRPr>
            </a:lvl2pPr>
            <a:lvl3pPr lvl="2" algn="r">
              <a:buNone/>
              <a:defRPr sz="2000">
                <a:solidFill>
                  <a:schemeClr val="dk2"/>
                </a:solidFill>
              </a:defRPr>
            </a:lvl3pPr>
            <a:lvl4pPr lvl="3" algn="r">
              <a:buNone/>
              <a:defRPr sz="2000">
                <a:solidFill>
                  <a:schemeClr val="dk2"/>
                </a:solidFill>
              </a:defRPr>
            </a:lvl4pPr>
            <a:lvl5pPr lvl="4" algn="r">
              <a:buNone/>
              <a:defRPr sz="2000">
                <a:solidFill>
                  <a:schemeClr val="dk2"/>
                </a:solidFill>
              </a:defRPr>
            </a:lvl5pPr>
            <a:lvl6pPr lvl="5" algn="r">
              <a:buNone/>
              <a:defRPr sz="2000">
                <a:solidFill>
                  <a:schemeClr val="dk2"/>
                </a:solidFill>
              </a:defRPr>
            </a:lvl6pPr>
            <a:lvl7pPr lvl="6" algn="r">
              <a:buNone/>
              <a:defRPr sz="2000">
                <a:solidFill>
                  <a:schemeClr val="dk2"/>
                </a:solidFill>
              </a:defRPr>
            </a:lvl7pPr>
            <a:lvl8pPr lvl="7" algn="r">
              <a:buNone/>
              <a:defRPr sz="2000">
                <a:solidFill>
                  <a:schemeClr val="dk2"/>
                </a:solidFill>
              </a:defRPr>
            </a:lvl8pPr>
            <a:lvl9pPr lvl="8" algn="r">
              <a:buNone/>
              <a:defRPr sz="20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5" name="Shape 125"/>
        <p:cNvGrpSpPr/>
        <p:nvPr/>
      </p:nvGrpSpPr>
      <p:grpSpPr>
        <a:xfrm>
          <a:off x="0" y="0"/>
          <a:ext cx="0" cy="0"/>
          <a:chOff x="0" y="0"/>
          <a:chExt cx="0" cy="0"/>
        </a:xfrm>
      </p:grpSpPr>
      <p:sp>
        <p:nvSpPr>
          <p:cNvPr id="126" name="Google Shape;126;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7" name="Google Shape;127;p25"/>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8" name="Google Shape;128;p2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29" name="Google Shape;129;p2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0" name="Google Shape;130;p2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0" name="Shape 200"/>
        <p:cNvGrpSpPr/>
        <p:nvPr/>
      </p:nvGrpSpPr>
      <p:grpSpPr>
        <a:xfrm>
          <a:off x="0" y="0"/>
          <a:ext cx="0" cy="0"/>
          <a:chOff x="0" y="0"/>
          <a:chExt cx="0" cy="0"/>
        </a:xfrm>
      </p:grpSpPr>
      <p:sp>
        <p:nvSpPr>
          <p:cNvPr id="201" name="Google Shape;201;p37"/>
          <p:cNvSpPr txBox="1"/>
          <p:nvPr>
            <p:ph type="title"/>
          </p:nvPr>
        </p:nvSpPr>
        <p:spPr>
          <a:xfrm>
            <a:off x="457200" y="274638"/>
            <a:ext cx="8229600" cy="1143000"/>
          </a:xfrm>
          <a:prstGeom prst="rect">
            <a:avLst/>
          </a:prstGeom>
          <a:noFill/>
          <a:ln>
            <a:noFill/>
          </a:ln>
        </p:spPr>
        <p:txBody>
          <a:bodyPr anchorCtr="0" anchor="ctr" bIns="45700" lIns="91450" spcFirstLastPara="1" rIns="91450"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02" name="Google Shape;202;p37"/>
          <p:cNvSpPr txBox="1"/>
          <p:nvPr>
            <p:ph idx="1" type="body"/>
          </p:nvPr>
        </p:nvSpPr>
        <p:spPr>
          <a:xfrm>
            <a:off x="457200" y="1600200"/>
            <a:ext cx="8229600" cy="4526400"/>
          </a:xfrm>
          <a:prstGeom prst="rect">
            <a:avLst/>
          </a:prstGeom>
          <a:noFill/>
          <a:ln>
            <a:noFill/>
          </a:ln>
        </p:spPr>
        <p:txBody>
          <a:bodyPr anchorCtr="0" anchor="t" bIns="45700" lIns="91450" spcFirstLastPara="1" rIns="91450" wrap="square" tIns="45700">
            <a:normAutofit/>
          </a:bodyPr>
          <a:lstStyle>
            <a:lvl1pPr indent="-431800" lvl="0" marL="457200" marR="0" algn="l">
              <a:spcBef>
                <a:spcPts val="6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6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03" name="Google Shape;203;p37"/>
          <p:cNvSpPr txBox="1"/>
          <p:nvPr>
            <p:ph idx="10" type="dt"/>
          </p:nvPr>
        </p:nvSpPr>
        <p:spPr>
          <a:xfrm>
            <a:off x="457200" y="6356350"/>
            <a:ext cx="2133600" cy="365400"/>
          </a:xfrm>
          <a:prstGeom prst="rect">
            <a:avLst/>
          </a:prstGeom>
          <a:noFill/>
          <a:ln>
            <a:noFill/>
          </a:ln>
        </p:spPr>
        <p:txBody>
          <a:bodyPr anchorCtr="0" anchor="ctr" bIns="45700" lIns="91450" spcFirstLastPara="1" rIns="91450"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4" name="Google Shape;204;p37"/>
          <p:cNvSpPr txBox="1"/>
          <p:nvPr>
            <p:ph idx="11" type="ftr"/>
          </p:nvPr>
        </p:nvSpPr>
        <p:spPr>
          <a:xfrm>
            <a:off x="3124200" y="6356350"/>
            <a:ext cx="2895600" cy="365400"/>
          </a:xfrm>
          <a:prstGeom prst="rect">
            <a:avLst/>
          </a:prstGeom>
          <a:noFill/>
          <a:ln>
            <a:noFill/>
          </a:ln>
        </p:spPr>
        <p:txBody>
          <a:bodyPr anchorCtr="0" anchor="ctr" bIns="45700" lIns="91450" spcFirstLastPara="1" rIns="91450"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5" name="Google Shape;205;p37"/>
          <p:cNvSpPr txBox="1"/>
          <p:nvPr>
            <p:ph idx="12" type="sldNum"/>
          </p:nvPr>
        </p:nvSpPr>
        <p:spPr>
          <a:xfrm>
            <a:off x="6553200" y="6356350"/>
            <a:ext cx="2133600" cy="365400"/>
          </a:xfrm>
          <a:prstGeom prst="rect">
            <a:avLst/>
          </a:prstGeom>
          <a:noFill/>
          <a:ln>
            <a:noFill/>
          </a:ln>
        </p:spPr>
        <p:txBody>
          <a:bodyPr anchorCtr="0" anchor="ctr" bIns="45700" lIns="91450" spcFirstLastPara="1" rIns="91450"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xml"/><Relationship Id="rId3" Type="http://schemas.openxmlformats.org/officeDocument/2006/relationships/image" Target="../media/image15.jp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6.xml"/><Relationship Id="rId3" Type="http://schemas.openxmlformats.org/officeDocument/2006/relationships/image" Target="../media/image13.png"/><Relationship Id="rId4" Type="http://schemas.openxmlformats.org/officeDocument/2006/relationships/image" Target="../media/image16.png"/><Relationship Id="rId5"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grpSp>
        <p:nvGrpSpPr>
          <p:cNvPr id="288" name="Google Shape;288;p50"/>
          <p:cNvGrpSpPr/>
          <p:nvPr/>
        </p:nvGrpSpPr>
        <p:grpSpPr>
          <a:xfrm>
            <a:off x="-31071" y="-180826"/>
            <a:ext cx="4239337" cy="10467984"/>
            <a:chOff x="0" y="-241102"/>
            <a:chExt cx="5652450" cy="13957313"/>
          </a:xfrm>
        </p:grpSpPr>
        <p:grpSp>
          <p:nvGrpSpPr>
            <p:cNvPr id="289" name="Google Shape;289;p50"/>
            <p:cNvGrpSpPr/>
            <p:nvPr/>
          </p:nvGrpSpPr>
          <p:grpSpPr>
            <a:xfrm>
              <a:off x="2826056" y="-241102"/>
              <a:ext cx="2826394" cy="13957313"/>
              <a:chOff x="0" y="-47625"/>
              <a:chExt cx="558300" cy="2757000"/>
            </a:xfrm>
          </p:grpSpPr>
          <p:sp>
            <p:nvSpPr>
              <p:cNvPr id="290" name="Google Shape;290;p50"/>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291" name="Google Shape;291;p50"/>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92" name="Google Shape;292;p50"/>
            <p:cNvGrpSpPr/>
            <p:nvPr/>
          </p:nvGrpSpPr>
          <p:grpSpPr>
            <a:xfrm>
              <a:off x="1413028" y="-241102"/>
              <a:ext cx="2826394" cy="13957313"/>
              <a:chOff x="0" y="-47625"/>
              <a:chExt cx="558300" cy="2757000"/>
            </a:xfrm>
          </p:grpSpPr>
          <p:sp>
            <p:nvSpPr>
              <p:cNvPr id="293" name="Google Shape;293;p50"/>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294" name="Google Shape;294;p50"/>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295" name="Google Shape;295;p50"/>
            <p:cNvGrpSpPr/>
            <p:nvPr/>
          </p:nvGrpSpPr>
          <p:grpSpPr>
            <a:xfrm>
              <a:off x="0" y="-241102"/>
              <a:ext cx="2826394" cy="13957313"/>
              <a:chOff x="0" y="-47625"/>
              <a:chExt cx="558300" cy="2757000"/>
            </a:xfrm>
          </p:grpSpPr>
          <p:sp>
            <p:nvSpPr>
              <p:cNvPr id="296" name="Google Shape;296;p50"/>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297" name="Google Shape;297;p50"/>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298" name="Google Shape;298;p50"/>
          <p:cNvSpPr txBox="1"/>
          <p:nvPr/>
        </p:nvSpPr>
        <p:spPr>
          <a:xfrm>
            <a:off x="4208263" y="3552278"/>
            <a:ext cx="14079900" cy="2678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699">
                <a:solidFill>
                  <a:srgbClr val="231F20"/>
                </a:solidFill>
                <a:latin typeface="Halant"/>
                <a:ea typeface="Halant"/>
                <a:cs typeface="Halant"/>
                <a:sym typeface="Halant"/>
              </a:rPr>
              <a:t>COMPARING JAMESTOWN &amp; PLYMOUTH</a:t>
            </a:r>
            <a:endParaRPr sz="100"/>
          </a:p>
        </p:txBody>
      </p:sp>
      <p:sp>
        <p:nvSpPr>
          <p:cNvPr id="299" name="Google Shape;299;p50"/>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00" name="Google Shape;300;p50"/>
          <p:cNvSpPr txBox="1"/>
          <p:nvPr/>
        </p:nvSpPr>
        <p:spPr>
          <a:xfrm>
            <a:off x="4387525" y="6347925"/>
            <a:ext cx="13721400" cy="7851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5100" u="none" cap="none" strike="noStrike">
                <a:solidFill>
                  <a:srgbClr val="231F20"/>
                </a:solidFill>
                <a:latin typeface="Inter"/>
                <a:ea typeface="Inter"/>
                <a:cs typeface="Inter"/>
                <a:sym typeface="Inter"/>
              </a:rPr>
              <a:t>Unit </a:t>
            </a:r>
            <a:r>
              <a:rPr lang="en-US" sz="5100">
                <a:solidFill>
                  <a:srgbClr val="231F20"/>
                </a:solidFill>
                <a:latin typeface="Inter"/>
                <a:ea typeface="Inter"/>
                <a:cs typeface="Inter"/>
                <a:sym typeface="Inter"/>
              </a:rPr>
              <a:t>3</a:t>
            </a:r>
            <a:r>
              <a:rPr lang="en-US" sz="5100">
                <a:solidFill>
                  <a:srgbClr val="231F20"/>
                </a:solidFill>
                <a:latin typeface="Inter"/>
                <a:ea typeface="Inter"/>
                <a:cs typeface="Inter"/>
                <a:sym typeface="Inter"/>
              </a:rPr>
              <a:t>:</a:t>
            </a:r>
            <a:r>
              <a:rPr b="0" i="0" lang="en-US" sz="5100" u="none" cap="none" strike="noStrike">
                <a:solidFill>
                  <a:srgbClr val="231F20"/>
                </a:solidFill>
                <a:latin typeface="Inter"/>
                <a:ea typeface="Inter"/>
                <a:cs typeface="Inter"/>
                <a:sym typeface="Inter"/>
              </a:rPr>
              <a:t> </a:t>
            </a:r>
            <a:r>
              <a:rPr lang="en-US" sz="5100">
                <a:solidFill>
                  <a:srgbClr val="231F20"/>
                </a:solidFill>
                <a:latin typeface="Inter"/>
                <a:ea typeface="Inter"/>
                <a:cs typeface="Inter"/>
                <a:sym typeface="Inter"/>
              </a:rPr>
              <a:t>The English Colonies (1607-1754)</a:t>
            </a:r>
            <a:endParaRPr sz="5100"/>
          </a:p>
        </p:txBody>
      </p:sp>
      <p:sp>
        <p:nvSpPr>
          <p:cNvPr id="301" name="Google Shape;301;p50"/>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02" name="Google Shape;302;p50"/>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03" name="Google Shape;303;p50"/>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304" name="Google Shape;304;p50"/>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51"/>
          <p:cNvSpPr txBox="1"/>
          <p:nvPr/>
        </p:nvSpPr>
        <p:spPr>
          <a:xfrm>
            <a:off x="1791340" y="3962780"/>
            <a:ext cx="14705400" cy="1539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How did life differ for English colonists in Jamestown and Plymouth?</a:t>
            </a:r>
            <a:endParaRPr i="1" sz="5000">
              <a:solidFill>
                <a:srgbClr val="231F20"/>
              </a:solidFill>
              <a:latin typeface="Inter"/>
              <a:ea typeface="Inter"/>
              <a:cs typeface="Inter"/>
              <a:sym typeface="Inter"/>
            </a:endParaRPr>
          </a:p>
        </p:txBody>
      </p:sp>
      <p:sp>
        <p:nvSpPr>
          <p:cNvPr id="310" name="Google Shape;310;p51"/>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11" name="Google Shape;311;p51"/>
          <p:cNvGrpSpPr/>
          <p:nvPr/>
        </p:nvGrpSpPr>
        <p:grpSpPr>
          <a:xfrm>
            <a:off x="-254016" y="9230009"/>
            <a:ext cx="18796043" cy="937448"/>
            <a:chOff x="204" y="0"/>
            <a:chExt cx="25061391" cy="1249931"/>
          </a:xfrm>
        </p:grpSpPr>
        <p:grpSp>
          <p:nvGrpSpPr>
            <p:cNvPr id="312" name="Google Shape;312;p51"/>
            <p:cNvGrpSpPr/>
            <p:nvPr/>
          </p:nvGrpSpPr>
          <p:grpSpPr>
            <a:xfrm rot="5400000">
              <a:off x="12002369" y="-11663474"/>
              <a:ext cx="1249931" cy="24576878"/>
              <a:chOff x="0" y="-38100"/>
              <a:chExt cx="246900" cy="4854692"/>
            </a:xfrm>
          </p:grpSpPr>
          <p:sp>
            <p:nvSpPr>
              <p:cNvPr id="313" name="Google Shape;313;p5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14" name="Google Shape;314;p51"/>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15" name="Google Shape;315;p5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16" name="Google Shape;316;p5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17" name="Google Shape;317;p5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18" name="Google Shape;318;p51"/>
          <p:cNvSpPr txBox="1"/>
          <p:nvPr/>
        </p:nvSpPr>
        <p:spPr>
          <a:xfrm>
            <a:off x="2553980" y="1943100"/>
            <a:ext cx="13180200" cy="12930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00">
                <a:solidFill>
                  <a:srgbClr val="231F20"/>
                </a:solidFill>
                <a:latin typeface="Halant"/>
                <a:ea typeface="Halant"/>
                <a:cs typeface="Halant"/>
                <a:sym typeface="Halant"/>
              </a:rPr>
              <a:t>SUPPORTING QUESTION</a:t>
            </a:r>
            <a:endParaRPr sz="1400"/>
          </a:p>
        </p:txBody>
      </p:sp>
      <p:grpSp>
        <p:nvGrpSpPr>
          <p:cNvPr id="319" name="Google Shape;319;p51"/>
          <p:cNvGrpSpPr/>
          <p:nvPr/>
        </p:nvGrpSpPr>
        <p:grpSpPr>
          <a:xfrm>
            <a:off x="15859155" y="-98041"/>
            <a:ext cx="1562625" cy="1771271"/>
            <a:chOff x="0" y="-130721"/>
            <a:chExt cx="2083500" cy="2361695"/>
          </a:xfrm>
        </p:grpSpPr>
        <p:grpSp>
          <p:nvGrpSpPr>
            <p:cNvPr id="320" name="Google Shape;320;p51"/>
            <p:cNvGrpSpPr/>
            <p:nvPr/>
          </p:nvGrpSpPr>
          <p:grpSpPr>
            <a:xfrm>
              <a:off x="75599" y="-130721"/>
              <a:ext cx="1932614" cy="2361695"/>
              <a:chOff x="0" y="-47625"/>
              <a:chExt cx="704100" cy="860425"/>
            </a:xfrm>
          </p:grpSpPr>
          <p:sp>
            <p:nvSpPr>
              <p:cNvPr id="321" name="Google Shape;321;p5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22" name="Google Shape;322;p5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23" name="Google Shape;323;p5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chemeClr val="lt1"/>
                  </a:solidFill>
                  <a:latin typeface="Halant"/>
                  <a:ea typeface="Halant"/>
                  <a:cs typeface="Halant"/>
                  <a:sym typeface="Halant"/>
                </a:rPr>
                <a:t>1</a:t>
              </a:r>
              <a:endParaRPr sz="1400">
                <a:solidFill>
                  <a:schemeClr val="lt1"/>
                </a:solidFill>
              </a:endParaRPr>
            </a:p>
          </p:txBody>
        </p:sp>
      </p:grpSp>
      <p:sp>
        <p:nvSpPr>
          <p:cNvPr id="324" name="Google Shape;324;p51"/>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pic>
        <p:nvPicPr>
          <p:cNvPr id="329" name="Google Shape;329;p52"/>
          <p:cNvPicPr preferRelativeResize="0"/>
          <p:nvPr/>
        </p:nvPicPr>
        <p:blipFill rotWithShape="1">
          <a:blip r:embed="rId3">
            <a:alphaModFix/>
          </a:blip>
          <a:srcRect b="17096" l="18438" r="26239" t="11607"/>
          <a:stretch/>
        </p:blipFill>
        <p:spPr>
          <a:xfrm>
            <a:off x="9944375" y="4064950"/>
            <a:ext cx="6553526" cy="4750877"/>
          </a:xfrm>
          <a:prstGeom prst="rect">
            <a:avLst/>
          </a:prstGeom>
          <a:noFill/>
          <a:ln>
            <a:noFill/>
          </a:ln>
        </p:spPr>
      </p:pic>
      <p:grpSp>
        <p:nvGrpSpPr>
          <p:cNvPr id="330" name="Google Shape;330;p52"/>
          <p:cNvGrpSpPr/>
          <p:nvPr/>
        </p:nvGrpSpPr>
        <p:grpSpPr>
          <a:xfrm>
            <a:off x="15859155" y="-21841"/>
            <a:ext cx="1562625" cy="1695071"/>
            <a:chOff x="0" y="-29121"/>
            <a:chExt cx="2083500" cy="2260095"/>
          </a:xfrm>
        </p:grpSpPr>
        <p:grpSp>
          <p:nvGrpSpPr>
            <p:cNvPr id="331" name="Google Shape;331;p52"/>
            <p:cNvGrpSpPr/>
            <p:nvPr/>
          </p:nvGrpSpPr>
          <p:grpSpPr>
            <a:xfrm>
              <a:off x="75599" y="-29121"/>
              <a:ext cx="1932614" cy="2260095"/>
              <a:chOff x="0" y="-10610"/>
              <a:chExt cx="704100" cy="823410"/>
            </a:xfrm>
          </p:grpSpPr>
          <p:sp>
            <p:nvSpPr>
              <p:cNvPr id="332" name="Google Shape;332;p5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33" name="Google Shape;333;p52"/>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600">
                    <a:solidFill>
                      <a:schemeClr val="dk1"/>
                    </a:solidFill>
                    <a:latin typeface="Halant"/>
                    <a:ea typeface="Halant"/>
                    <a:cs typeface="Halant"/>
                    <a:sym typeface="Halant"/>
                  </a:rPr>
                  <a:t>2</a:t>
                </a:r>
                <a:endParaRPr b="1" i="0" sz="5600" u="none" cap="none" strike="noStrike">
                  <a:solidFill>
                    <a:schemeClr val="dk1"/>
                  </a:solidFill>
                  <a:latin typeface="Halant"/>
                  <a:ea typeface="Halant"/>
                  <a:cs typeface="Halant"/>
                  <a:sym typeface="Halant"/>
                </a:endParaRPr>
              </a:p>
            </p:txBody>
          </p:sp>
        </p:grpSp>
        <p:sp>
          <p:nvSpPr>
            <p:cNvPr id="334" name="Google Shape;334;p52"/>
            <p:cNvSpPr txBox="1"/>
            <p:nvPr/>
          </p:nvSpPr>
          <p:spPr>
            <a:xfrm>
              <a:off x="0" y="4471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sz="1400"/>
            </a:p>
          </p:txBody>
        </p:sp>
      </p:grpSp>
      <p:sp>
        <p:nvSpPr>
          <p:cNvPr id="335" name="Google Shape;335;p52"/>
          <p:cNvSpPr/>
          <p:nvPr/>
        </p:nvSpPr>
        <p:spPr>
          <a:xfrm>
            <a:off x="1263762" y="-1458608"/>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
        <p:nvSpPr>
          <p:cNvPr id="336" name="Google Shape;336;p52"/>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grpSp>
        <p:nvGrpSpPr>
          <p:cNvPr id="337" name="Google Shape;337;p52"/>
          <p:cNvGrpSpPr/>
          <p:nvPr/>
        </p:nvGrpSpPr>
        <p:grpSpPr>
          <a:xfrm>
            <a:off x="185402" y="-144662"/>
            <a:ext cx="937448" cy="10431660"/>
            <a:chOff x="0" y="-53378"/>
            <a:chExt cx="1249931" cy="13908880"/>
          </a:xfrm>
        </p:grpSpPr>
        <p:grpSp>
          <p:nvGrpSpPr>
            <p:cNvPr id="338" name="Google Shape;338;p52"/>
            <p:cNvGrpSpPr/>
            <p:nvPr/>
          </p:nvGrpSpPr>
          <p:grpSpPr>
            <a:xfrm>
              <a:off x="0" y="-53378"/>
              <a:ext cx="1249931" cy="13908880"/>
              <a:chOff x="0" y="-38100"/>
              <a:chExt cx="246900" cy="2747433"/>
            </a:xfrm>
          </p:grpSpPr>
          <p:sp>
            <p:nvSpPr>
              <p:cNvPr id="339" name="Google Shape;339;p52"/>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40" name="Google Shape;340;p52"/>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41" name="Google Shape;341;p52"/>
            <p:cNvSpPr txBox="1"/>
            <p:nvPr/>
          </p:nvSpPr>
          <p:spPr>
            <a:xfrm rot="-5400000">
              <a:off x="-3995496" y="6710274"/>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42" name="Google Shape;342;p52"/>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343" name="Google Shape;343;p52"/>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344" name="Google Shape;344;p52"/>
          <p:cNvSpPr txBox="1"/>
          <p:nvPr/>
        </p:nvSpPr>
        <p:spPr>
          <a:xfrm>
            <a:off x="1706200" y="2824225"/>
            <a:ext cx="10098600" cy="68958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None/>
            </a:pPr>
            <a:r>
              <a:rPr i="1" lang="en-US" sz="3400">
                <a:solidFill>
                  <a:srgbClr val="231F20"/>
                </a:solidFill>
                <a:latin typeface="Inter"/>
                <a:ea typeface="Inter"/>
                <a:cs typeface="Inter"/>
                <a:sym typeface="Inter"/>
              </a:rPr>
              <a:t>It is the process of providing detailed analysis and commentary on a source of information.</a:t>
            </a:r>
            <a:endParaRPr i="1" sz="3400">
              <a:solidFill>
                <a:srgbClr val="231F20"/>
              </a:solidFill>
              <a:latin typeface="Inter"/>
              <a:ea typeface="Inter"/>
              <a:cs typeface="Inter"/>
              <a:sym typeface="Inter"/>
            </a:endParaRPr>
          </a:p>
          <a:p>
            <a:pPr indent="0" lvl="0" marL="0" rtl="0" algn="ctr">
              <a:lnSpc>
                <a:spcPct val="100000"/>
              </a:lnSpc>
              <a:spcBef>
                <a:spcPts val="0"/>
              </a:spcBef>
              <a:spcAft>
                <a:spcPts val="0"/>
              </a:spcAft>
              <a:buNone/>
            </a:pPr>
            <a:r>
              <a:t/>
            </a:r>
            <a:endParaRPr i="1" sz="2400">
              <a:solidFill>
                <a:srgbClr val="231F20"/>
              </a:solidFill>
              <a:latin typeface="Inter"/>
              <a:ea typeface="Inter"/>
              <a:cs typeface="Inter"/>
              <a:sym typeface="Inter"/>
            </a:endParaRPr>
          </a:p>
          <a:p>
            <a:pPr indent="-444500" lvl="0" marL="457200" rtl="0" algn="l">
              <a:lnSpc>
                <a:spcPct val="100000"/>
              </a:lnSpc>
              <a:spcBef>
                <a:spcPts val="0"/>
              </a:spcBef>
              <a:spcAft>
                <a:spcPts val="0"/>
              </a:spcAft>
              <a:buClr>
                <a:srgbClr val="231F20"/>
              </a:buClr>
              <a:buSzPts val="3400"/>
              <a:buFont typeface="Inter"/>
              <a:buChar char="●"/>
            </a:pPr>
            <a:r>
              <a:rPr lang="en-US" sz="3400">
                <a:solidFill>
                  <a:srgbClr val="231F20"/>
                </a:solidFill>
                <a:latin typeface="Inter"/>
                <a:ea typeface="Inter"/>
                <a:cs typeface="Inter"/>
                <a:sym typeface="Inter"/>
              </a:rPr>
              <a:t>Purposes:</a:t>
            </a:r>
            <a:endParaRPr sz="3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Clarification</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Summarization</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Analyze Credibility</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Understand Perspective</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Connections</a:t>
            </a:r>
            <a:endParaRPr sz="2400">
              <a:solidFill>
                <a:srgbClr val="231F20"/>
              </a:solidFill>
              <a:latin typeface="Inter"/>
              <a:ea typeface="Inter"/>
              <a:cs typeface="Inter"/>
              <a:sym typeface="Inter"/>
            </a:endParaRPr>
          </a:p>
          <a:p>
            <a:pPr indent="0" lvl="0" marL="914400" rtl="0" algn="l">
              <a:lnSpc>
                <a:spcPct val="100000"/>
              </a:lnSpc>
              <a:spcBef>
                <a:spcPts val="0"/>
              </a:spcBef>
              <a:spcAft>
                <a:spcPts val="0"/>
              </a:spcAft>
              <a:buNone/>
            </a:pPr>
            <a:r>
              <a:t/>
            </a:r>
            <a:endParaRPr sz="2400">
              <a:solidFill>
                <a:srgbClr val="231F20"/>
              </a:solidFill>
              <a:latin typeface="Inter"/>
              <a:ea typeface="Inter"/>
              <a:cs typeface="Inter"/>
              <a:sym typeface="Inter"/>
            </a:endParaRPr>
          </a:p>
          <a:p>
            <a:pPr indent="-444500" lvl="0" marL="457200" rtl="0" algn="l">
              <a:lnSpc>
                <a:spcPct val="100000"/>
              </a:lnSpc>
              <a:spcBef>
                <a:spcPts val="0"/>
              </a:spcBef>
              <a:spcAft>
                <a:spcPts val="0"/>
              </a:spcAft>
              <a:buClr>
                <a:srgbClr val="231F20"/>
              </a:buClr>
              <a:buSzPts val="3400"/>
              <a:buFont typeface="Inter"/>
              <a:buChar char="●"/>
            </a:pPr>
            <a:r>
              <a:rPr lang="en-US" sz="3400">
                <a:solidFill>
                  <a:srgbClr val="231F20"/>
                </a:solidFill>
                <a:latin typeface="Inter"/>
                <a:ea typeface="Inter"/>
                <a:cs typeface="Inter"/>
                <a:sym typeface="Inter"/>
              </a:rPr>
              <a:t>Ways to Annotate:</a:t>
            </a:r>
            <a:endParaRPr sz="3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Write a summary</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Identify attributes of author</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Contextualize background information</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Highlight evidence</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Note personal thoughts and reflections</a:t>
            </a:r>
            <a:endParaRPr sz="2400">
              <a:solidFill>
                <a:srgbClr val="231F20"/>
              </a:solidFill>
              <a:latin typeface="Inter"/>
              <a:ea typeface="Inter"/>
              <a:cs typeface="Inter"/>
              <a:sym typeface="Inter"/>
            </a:endParaRPr>
          </a:p>
          <a:p>
            <a:pPr indent="-381000" lvl="1" marL="914400" rtl="0" algn="l">
              <a:lnSpc>
                <a:spcPct val="100000"/>
              </a:lnSpc>
              <a:spcBef>
                <a:spcPts val="0"/>
              </a:spcBef>
              <a:spcAft>
                <a:spcPts val="0"/>
              </a:spcAft>
              <a:buClr>
                <a:srgbClr val="231F20"/>
              </a:buClr>
              <a:buSzPts val="2400"/>
              <a:buFont typeface="Inter"/>
              <a:buChar char="○"/>
            </a:pPr>
            <a:r>
              <a:rPr lang="en-US" sz="2400">
                <a:solidFill>
                  <a:srgbClr val="231F20"/>
                </a:solidFill>
                <a:latin typeface="Inter"/>
                <a:ea typeface="Inter"/>
                <a:cs typeface="Inter"/>
                <a:sym typeface="Inter"/>
              </a:rPr>
              <a:t>Ask questions</a:t>
            </a:r>
            <a:endParaRPr sz="2400">
              <a:solidFill>
                <a:srgbClr val="231F20"/>
              </a:solidFill>
              <a:latin typeface="Inter"/>
              <a:ea typeface="Inter"/>
              <a:cs typeface="Inter"/>
              <a:sym typeface="Inter"/>
            </a:endParaRPr>
          </a:p>
        </p:txBody>
      </p:sp>
      <p:sp>
        <p:nvSpPr>
          <p:cNvPr id="345" name="Google Shape;345;p52"/>
          <p:cNvSpPr txBox="1"/>
          <p:nvPr/>
        </p:nvSpPr>
        <p:spPr>
          <a:xfrm>
            <a:off x="2553980" y="266700"/>
            <a:ext cx="13180200" cy="2586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00">
                <a:solidFill>
                  <a:srgbClr val="231F20"/>
                </a:solidFill>
                <a:latin typeface="Halant"/>
                <a:ea typeface="Halant"/>
                <a:cs typeface="Halant"/>
                <a:sym typeface="Halant"/>
              </a:rPr>
              <a:t>WHAT IS SOURCE ANNOTATION?</a:t>
            </a:r>
            <a:endParaRPr sz="1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53"/>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51" name="Google Shape;351;p53"/>
          <p:cNvGrpSpPr/>
          <p:nvPr/>
        </p:nvGrpSpPr>
        <p:grpSpPr>
          <a:xfrm>
            <a:off x="15859155" y="-98041"/>
            <a:ext cx="1562625" cy="1771271"/>
            <a:chOff x="0" y="-130721"/>
            <a:chExt cx="2083500" cy="2361695"/>
          </a:xfrm>
        </p:grpSpPr>
        <p:grpSp>
          <p:nvGrpSpPr>
            <p:cNvPr id="352" name="Google Shape;352;p53"/>
            <p:cNvGrpSpPr/>
            <p:nvPr/>
          </p:nvGrpSpPr>
          <p:grpSpPr>
            <a:xfrm>
              <a:off x="75599" y="-130721"/>
              <a:ext cx="1932614" cy="2361695"/>
              <a:chOff x="0" y="-47625"/>
              <a:chExt cx="704100" cy="860425"/>
            </a:xfrm>
          </p:grpSpPr>
          <p:sp>
            <p:nvSpPr>
              <p:cNvPr id="353" name="Google Shape;353;p5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354" name="Google Shape;354;p5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5" name="Google Shape;355;p53"/>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rgbClr val="231F20"/>
                  </a:solidFill>
                  <a:latin typeface="Halant"/>
                  <a:ea typeface="Halant"/>
                  <a:cs typeface="Halant"/>
                  <a:sym typeface="Halant"/>
                </a:rPr>
                <a:t>3</a:t>
              </a:r>
              <a:endParaRPr sz="1400"/>
            </a:p>
          </p:txBody>
        </p:sp>
      </p:grpSp>
      <p:sp>
        <p:nvSpPr>
          <p:cNvPr id="356" name="Google Shape;356;p53"/>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57" name="Google Shape;357;p53"/>
          <p:cNvGrpSpPr/>
          <p:nvPr/>
        </p:nvGrpSpPr>
        <p:grpSpPr>
          <a:xfrm>
            <a:off x="-254016" y="9230009"/>
            <a:ext cx="18796043" cy="937448"/>
            <a:chOff x="204" y="0"/>
            <a:chExt cx="25061391" cy="1249931"/>
          </a:xfrm>
        </p:grpSpPr>
        <p:grpSp>
          <p:nvGrpSpPr>
            <p:cNvPr id="358" name="Google Shape;358;p53"/>
            <p:cNvGrpSpPr/>
            <p:nvPr/>
          </p:nvGrpSpPr>
          <p:grpSpPr>
            <a:xfrm rot="5400000">
              <a:off x="12002369" y="-11663474"/>
              <a:ext cx="1249931" cy="24576878"/>
              <a:chOff x="0" y="-38100"/>
              <a:chExt cx="246900" cy="4854692"/>
            </a:xfrm>
          </p:grpSpPr>
          <p:sp>
            <p:nvSpPr>
              <p:cNvPr id="359" name="Google Shape;359;p5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60" name="Google Shape;360;p53"/>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61" name="Google Shape;361;p5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362" name="Google Shape;362;p5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63" name="Google Shape;363;p5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64" name="Google Shape;364;p53"/>
          <p:cNvSpPr txBox="1"/>
          <p:nvPr/>
        </p:nvSpPr>
        <p:spPr>
          <a:xfrm>
            <a:off x="337350" y="207900"/>
            <a:ext cx="15264600" cy="233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00">
                <a:solidFill>
                  <a:srgbClr val="231F20"/>
                </a:solidFill>
                <a:latin typeface="Halant"/>
                <a:ea typeface="Halant"/>
                <a:cs typeface="Halant"/>
                <a:sym typeface="Halant"/>
              </a:rPr>
              <a:t>COMPARING JAMESTOWN &amp; PLYMOUTH READINGS</a:t>
            </a:r>
            <a:endParaRPr b="1" sz="7600">
              <a:solidFill>
                <a:srgbClr val="231F20"/>
              </a:solidFill>
              <a:latin typeface="Halant"/>
              <a:ea typeface="Halant"/>
              <a:cs typeface="Halant"/>
              <a:sym typeface="Halant"/>
            </a:endParaRPr>
          </a:p>
        </p:txBody>
      </p:sp>
      <p:sp>
        <p:nvSpPr>
          <p:cNvPr id="365" name="Google Shape;365;p53"/>
          <p:cNvSpPr/>
          <p:nvPr/>
        </p:nvSpPr>
        <p:spPr>
          <a:xfrm>
            <a:off x="614550" y="2547300"/>
            <a:ext cx="9927000" cy="6306000"/>
          </a:xfrm>
          <a:prstGeom prst="rect">
            <a:avLst/>
          </a:prstGeom>
          <a:solidFill>
            <a:srgbClr val="FCFCFC"/>
          </a:solidFill>
          <a:ln>
            <a:noFill/>
          </a:ln>
        </p:spPr>
        <p:txBody>
          <a:bodyPr anchorCtr="0" anchor="t" bIns="182850" lIns="182850" spcFirstLastPara="1" rIns="182850" wrap="square" tIns="182850">
            <a:noAutofit/>
          </a:bodyPr>
          <a:lstStyle/>
          <a:p>
            <a:pPr indent="0" lvl="0" marL="0" rtl="0" algn="l">
              <a:spcBef>
                <a:spcPts val="0"/>
              </a:spcBef>
              <a:spcAft>
                <a:spcPts val="0"/>
              </a:spcAft>
              <a:buNone/>
            </a:pPr>
            <a:r>
              <a:rPr lang="en-US" sz="4600" u="sng">
                <a:latin typeface="Inter"/>
                <a:ea typeface="Inter"/>
                <a:cs typeface="Inter"/>
                <a:sym typeface="Inter"/>
              </a:rPr>
              <a:t>Annotation Guide:</a:t>
            </a:r>
            <a:endParaRPr sz="4600" u="sng">
              <a:latin typeface="Inter"/>
              <a:ea typeface="Inter"/>
              <a:cs typeface="Inter"/>
              <a:sym typeface="Inter"/>
            </a:endParaRPr>
          </a:p>
          <a:p>
            <a:pPr indent="-749300" lvl="0" marL="914400" rtl="0" algn="l">
              <a:spcBef>
                <a:spcPts val="0"/>
              </a:spcBef>
              <a:spcAft>
                <a:spcPts val="0"/>
              </a:spcAft>
              <a:buClr>
                <a:srgbClr val="000000"/>
              </a:buClr>
              <a:buSzPts val="4600"/>
              <a:buFont typeface="Inter"/>
              <a:buChar char="●"/>
            </a:pPr>
            <a:r>
              <a:rPr lang="en-US" sz="4600">
                <a:solidFill>
                  <a:srgbClr val="000000"/>
                </a:solidFill>
                <a:latin typeface="Inter"/>
                <a:ea typeface="Inter"/>
                <a:cs typeface="Inter"/>
                <a:sym typeface="Inter"/>
              </a:rPr>
              <a:t>Write a </a:t>
            </a:r>
            <a:r>
              <a:rPr b="1" lang="en-US" sz="4600">
                <a:solidFill>
                  <a:srgbClr val="000000"/>
                </a:solidFill>
                <a:latin typeface="Inter"/>
                <a:ea typeface="Inter"/>
                <a:cs typeface="Inter"/>
                <a:sym typeface="Inter"/>
              </a:rPr>
              <a:t>?</a:t>
            </a:r>
            <a:r>
              <a:rPr lang="en-US" sz="4600">
                <a:solidFill>
                  <a:srgbClr val="000000"/>
                </a:solidFill>
                <a:latin typeface="Inter"/>
                <a:ea typeface="Inter"/>
                <a:cs typeface="Inter"/>
                <a:sym typeface="Inter"/>
              </a:rPr>
              <a:t> next things you don’t understand</a:t>
            </a:r>
            <a:endParaRPr sz="4600">
              <a:solidFill>
                <a:srgbClr val="000000"/>
              </a:solidFill>
              <a:latin typeface="Inter"/>
              <a:ea typeface="Inter"/>
              <a:cs typeface="Inter"/>
              <a:sym typeface="Inter"/>
            </a:endParaRPr>
          </a:p>
          <a:p>
            <a:pPr indent="-749300" lvl="0" marL="914400" rtl="0" algn="l">
              <a:spcBef>
                <a:spcPts val="1000"/>
              </a:spcBef>
              <a:spcAft>
                <a:spcPts val="0"/>
              </a:spcAft>
              <a:buClr>
                <a:srgbClr val="000000"/>
              </a:buClr>
              <a:buSzPts val="4600"/>
              <a:buFont typeface="Inter"/>
              <a:buChar char="●"/>
            </a:pPr>
            <a:r>
              <a:rPr b="1" lang="en-US" sz="4600" u="sng">
                <a:solidFill>
                  <a:srgbClr val="000000"/>
                </a:solidFill>
                <a:latin typeface="Inter"/>
                <a:ea typeface="Inter"/>
                <a:cs typeface="Inter"/>
                <a:sym typeface="Inter"/>
              </a:rPr>
              <a:t>Underline</a:t>
            </a:r>
            <a:r>
              <a:rPr lang="en-US" sz="4600">
                <a:solidFill>
                  <a:srgbClr val="000000"/>
                </a:solidFill>
                <a:latin typeface="Inter"/>
                <a:ea typeface="Inter"/>
                <a:cs typeface="Inter"/>
                <a:sym typeface="Inter"/>
              </a:rPr>
              <a:t> or </a:t>
            </a:r>
            <a:r>
              <a:rPr lang="en-US" sz="4600">
                <a:solidFill>
                  <a:srgbClr val="000000"/>
                </a:solidFill>
                <a:highlight>
                  <a:srgbClr val="E95C3D"/>
                </a:highlight>
                <a:latin typeface="Inter"/>
                <a:ea typeface="Inter"/>
                <a:cs typeface="Inter"/>
                <a:sym typeface="Inter"/>
              </a:rPr>
              <a:t>Highlight</a:t>
            </a:r>
            <a:r>
              <a:rPr lang="en-US" sz="4600">
                <a:solidFill>
                  <a:srgbClr val="000000"/>
                </a:solidFill>
                <a:latin typeface="Inter"/>
                <a:ea typeface="Inter"/>
                <a:cs typeface="Inter"/>
                <a:sym typeface="Inter"/>
              </a:rPr>
              <a:t> things you think are important</a:t>
            </a:r>
            <a:endParaRPr sz="4600">
              <a:solidFill>
                <a:srgbClr val="000000"/>
              </a:solidFill>
              <a:latin typeface="Inter"/>
              <a:ea typeface="Inter"/>
              <a:cs typeface="Inter"/>
              <a:sym typeface="Inter"/>
            </a:endParaRPr>
          </a:p>
          <a:p>
            <a:pPr indent="-749300" lvl="0" marL="914400" rtl="0" algn="l">
              <a:spcBef>
                <a:spcPts val="1000"/>
              </a:spcBef>
              <a:spcAft>
                <a:spcPts val="1000"/>
              </a:spcAft>
              <a:buClr>
                <a:srgbClr val="000000"/>
              </a:buClr>
              <a:buSzPts val="4600"/>
              <a:buFont typeface="Inter"/>
              <a:buChar char="●"/>
            </a:pPr>
            <a:r>
              <a:rPr lang="en-US" sz="4600">
                <a:latin typeface="Inter"/>
                <a:ea typeface="Inter"/>
                <a:cs typeface="Inter"/>
                <a:sym typeface="Inter"/>
              </a:rPr>
              <a:t>Circle any new vocabulary words</a:t>
            </a:r>
            <a:endParaRPr sz="4600">
              <a:solidFill>
                <a:srgbClr val="000000"/>
              </a:solidFill>
              <a:latin typeface="Inter"/>
              <a:ea typeface="Inter"/>
              <a:cs typeface="Inter"/>
              <a:sym typeface="Inter"/>
            </a:endParaRPr>
          </a:p>
        </p:txBody>
      </p:sp>
      <p:sp>
        <p:nvSpPr>
          <p:cNvPr id="366" name="Google Shape;366;p53"/>
          <p:cNvSpPr/>
          <p:nvPr/>
        </p:nvSpPr>
        <p:spPr>
          <a:xfrm>
            <a:off x="1522175" y="6339950"/>
            <a:ext cx="2024100" cy="1012200"/>
          </a:xfrm>
          <a:prstGeom prst="ellipse">
            <a:avLst/>
          </a:prstGeom>
          <a:noFill/>
          <a:ln cap="flat" cmpd="sng" w="2857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pic>
        <p:nvPicPr>
          <p:cNvPr id="367" name="Google Shape;367;p53"/>
          <p:cNvPicPr preferRelativeResize="0"/>
          <p:nvPr/>
        </p:nvPicPr>
        <p:blipFill rotWithShape="1">
          <a:blip r:embed="rId4">
            <a:alphaModFix/>
          </a:blip>
          <a:srcRect b="0" l="24679" r="24684" t="0"/>
          <a:stretch/>
        </p:blipFill>
        <p:spPr>
          <a:xfrm>
            <a:off x="10458450" y="2547600"/>
            <a:ext cx="3650135" cy="4804551"/>
          </a:xfrm>
          <a:prstGeom prst="rect">
            <a:avLst/>
          </a:prstGeom>
          <a:noFill/>
          <a:ln cap="flat" cmpd="sng" w="19050">
            <a:solidFill>
              <a:schemeClr val="dk1"/>
            </a:solidFill>
            <a:prstDash val="solid"/>
            <a:round/>
            <a:headEnd len="sm" w="sm" type="none"/>
            <a:tailEnd len="sm" w="sm" type="none"/>
          </a:ln>
        </p:spPr>
      </p:pic>
      <p:pic>
        <p:nvPicPr>
          <p:cNvPr id="368" name="Google Shape;368;p53"/>
          <p:cNvPicPr preferRelativeResize="0"/>
          <p:nvPr/>
        </p:nvPicPr>
        <p:blipFill rotWithShape="1">
          <a:blip r:embed="rId5">
            <a:alphaModFix/>
          </a:blip>
          <a:srcRect b="0" l="24727" r="24798" t="0"/>
          <a:stretch/>
        </p:blipFill>
        <p:spPr>
          <a:xfrm>
            <a:off x="13478175" y="4410150"/>
            <a:ext cx="3650125" cy="4819853"/>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54"/>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74" name="Google Shape;374;p54"/>
          <p:cNvGrpSpPr/>
          <p:nvPr/>
        </p:nvGrpSpPr>
        <p:grpSpPr>
          <a:xfrm>
            <a:off x="15859155" y="-98041"/>
            <a:ext cx="1562625" cy="1771271"/>
            <a:chOff x="0" y="-130721"/>
            <a:chExt cx="2083500" cy="2361695"/>
          </a:xfrm>
        </p:grpSpPr>
        <p:grpSp>
          <p:nvGrpSpPr>
            <p:cNvPr id="375" name="Google Shape;375;p54"/>
            <p:cNvGrpSpPr/>
            <p:nvPr/>
          </p:nvGrpSpPr>
          <p:grpSpPr>
            <a:xfrm>
              <a:off x="75599" y="-130721"/>
              <a:ext cx="1932614" cy="2361695"/>
              <a:chOff x="0" y="-47625"/>
              <a:chExt cx="704100" cy="860425"/>
            </a:xfrm>
          </p:grpSpPr>
          <p:sp>
            <p:nvSpPr>
              <p:cNvPr id="376" name="Google Shape;376;p5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5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78" name="Google Shape;378;p5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4</a:t>
              </a:r>
              <a:endParaRPr>
                <a:solidFill>
                  <a:schemeClr val="dk1"/>
                </a:solidFill>
              </a:endParaRPr>
            </a:p>
          </p:txBody>
        </p:sp>
      </p:grpSp>
      <p:sp>
        <p:nvSpPr>
          <p:cNvPr id="379" name="Google Shape;379;p54"/>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80" name="Google Shape;380;p54"/>
          <p:cNvGrpSpPr/>
          <p:nvPr/>
        </p:nvGrpSpPr>
        <p:grpSpPr>
          <a:xfrm>
            <a:off x="-254016" y="9230009"/>
            <a:ext cx="18796043" cy="937448"/>
            <a:chOff x="204" y="0"/>
            <a:chExt cx="25061391" cy="1249931"/>
          </a:xfrm>
        </p:grpSpPr>
        <p:grpSp>
          <p:nvGrpSpPr>
            <p:cNvPr id="381" name="Google Shape;381;p54"/>
            <p:cNvGrpSpPr/>
            <p:nvPr/>
          </p:nvGrpSpPr>
          <p:grpSpPr>
            <a:xfrm rot="5400000">
              <a:off x="12002369" y="-11663474"/>
              <a:ext cx="1249931" cy="24576878"/>
              <a:chOff x="0" y="-38100"/>
              <a:chExt cx="246900" cy="4854692"/>
            </a:xfrm>
          </p:grpSpPr>
          <p:sp>
            <p:nvSpPr>
              <p:cNvPr id="382" name="Google Shape;382;p5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83" name="Google Shape;383;p5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84" name="Google Shape;384;p5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85" name="Google Shape;385;p5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86" name="Google Shape;386;p5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87" name="Google Shape;387;p54"/>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CONTEXTUALIZATION</a:t>
            </a:r>
            <a:endParaRPr/>
          </a:p>
        </p:txBody>
      </p:sp>
      <p:sp>
        <p:nvSpPr>
          <p:cNvPr id="388" name="Google Shape;388;p54"/>
          <p:cNvSpPr txBox="1"/>
          <p:nvPr/>
        </p:nvSpPr>
        <p:spPr>
          <a:xfrm>
            <a:off x="3100750" y="2639314"/>
            <a:ext cx="14536500" cy="1967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US" sz="2500">
                <a:solidFill>
                  <a:srgbClr val="000000"/>
                </a:solidFill>
                <a:latin typeface="Inter"/>
                <a:ea typeface="Inter"/>
                <a:cs typeface="Inter"/>
                <a:sym typeface="Inter"/>
              </a:rPr>
              <a:t>Contextualization &amp; Sourcing - </a:t>
            </a:r>
            <a:r>
              <a:rPr lang="en-US" sz="2500">
                <a:solidFill>
                  <a:srgbClr val="000000"/>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2500">
              <a:solidFill>
                <a:srgbClr val="000000"/>
              </a:solidFill>
              <a:latin typeface="Inter"/>
              <a:ea typeface="Inter"/>
              <a:cs typeface="Inter"/>
              <a:sym typeface="Inter"/>
            </a:endParaRPr>
          </a:p>
        </p:txBody>
      </p:sp>
      <p:pic>
        <p:nvPicPr>
          <p:cNvPr id="389" name="Google Shape;389;p54"/>
          <p:cNvPicPr preferRelativeResize="0"/>
          <p:nvPr/>
        </p:nvPicPr>
        <p:blipFill>
          <a:blip r:embed="rId4">
            <a:alphaModFix/>
          </a:blip>
          <a:stretch>
            <a:fillRect/>
          </a:stretch>
        </p:blipFill>
        <p:spPr>
          <a:xfrm>
            <a:off x="664300" y="2456776"/>
            <a:ext cx="2332775" cy="2332775"/>
          </a:xfrm>
          <a:prstGeom prst="rect">
            <a:avLst/>
          </a:prstGeom>
          <a:noFill/>
          <a:ln>
            <a:noFill/>
          </a:ln>
        </p:spPr>
      </p:pic>
      <p:sp>
        <p:nvSpPr>
          <p:cNvPr id="390" name="Google Shape;390;p54"/>
          <p:cNvSpPr/>
          <p:nvPr/>
        </p:nvSpPr>
        <p:spPr>
          <a:xfrm>
            <a:off x="332450" y="5287300"/>
            <a:ext cx="2671200" cy="3816000"/>
          </a:xfrm>
          <a:prstGeom prst="rect">
            <a:avLst/>
          </a:prstGeom>
          <a:solidFill>
            <a:schemeClr val="dk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None/>
            </a:pPr>
            <a:r>
              <a:rPr b="1" lang="en-US" sz="2700">
                <a:solidFill>
                  <a:srgbClr val="FCFCFC"/>
                </a:solidFill>
                <a:latin typeface="Inter"/>
                <a:ea typeface="Inter"/>
                <a:cs typeface="Inter"/>
                <a:sym typeface="Inter"/>
              </a:rPr>
              <a:t>Social</a:t>
            </a:r>
            <a:endParaRPr b="1" sz="2700">
              <a:solidFill>
                <a:srgbClr val="FCFCFC"/>
              </a:solidFill>
              <a:latin typeface="Inter"/>
              <a:ea typeface="Inter"/>
              <a:cs typeface="Inter"/>
              <a:sym typeface="Inter"/>
            </a:endParaRPr>
          </a:p>
          <a:p>
            <a:pPr indent="0" lvl="0" marL="0" rtl="0" algn="ctr">
              <a:spcBef>
                <a:spcPts val="1000"/>
              </a:spcBef>
              <a:spcAft>
                <a:spcPts val="0"/>
              </a:spcAft>
              <a:buNone/>
            </a:pPr>
            <a:r>
              <a:t/>
            </a:r>
            <a:endParaRPr b="1" sz="2700">
              <a:solidFill>
                <a:srgbClr val="FCFCFC"/>
              </a:solidFill>
              <a:latin typeface="Inter"/>
              <a:ea typeface="Inter"/>
              <a:cs typeface="Inter"/>
              <a:sym typeface="Inter"/>
            </a:endParaRPr>
          </a:p>
          <a:p>
            <a:pPr indent="0" lvl="0" marL="0" rtl="0" algn="ctr">
              <a:spcBef>
                <a:spcPts val="1000"/>
              </a:spcBef>
              <a:spcAft>
                <a:spcPts val="0"/>
              </a:spcAft>
              <a:buNone/>
            </a:pPr>
            <a:r>
              <a:rPr b="1" i="1" lang="en-US" sz="2700">
                <a:solidFill>
                  <a:srgbClr val="FCFCFC"/>
                </a:solidFill>
                <a:latin typeface="Inter"/>
                <a:ea typeface="Inter"/>
                <a:cs typeface="Inter"/>
                <a:sym typeface="Inter"/>
              </a:rPr>
              <a:t>How do people interact and live together?</a:t>
            </a:r>
            <a:endParaRPr b="1" i="1" sz="2700">
              <a:solidFill>
                <a:srgbClr val="FCFCFC"/>
              </a:solidFill>
              <a:latin typeface="Inter"/>
              <a:ea typeface="Inter"/>
              <a:cs typeface="Inter"/>
              <a:sym typeface="Inter"/>
            </a:endParaRPr>
          </a:p>
        </p:txBody>
      </p:sp>
      <p:sp>
        <p:nvSpPr>
          <p:cNvPr id="391" name="Google Shape;391;p54"/>
          <p:cNvSpPr/>
          <p:nvPr/>
        </p:nvSpPr>
        <p:spPr>
          <a:xfrm>
            <a:off x="3329945" y="5287300"/>
            <a:ext cx="2671200" cy="3816000"/>
          </a:xfrm>
          <a:prstGeom prst="rect">
            <a:avLst/>
          </a:prstGeom>
          <a:solidFill>
            <a:srgbClr val="F1AF4B"/>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None/>
            </a:pPr>
            <a:r>
              <a:rPr b="1" lang="en-US" sz="2700">
                <a:solidFill>
                  <a:schemeClr val="dk1"/>
                </a:solidFill>
                <a:latin typeface="Inter"/>
                <a:ea typeface="Inter"/>
                <a:cs typeface="Inter"/>
                <a:sym typeface="Inter"/>
              </a:rPr>
              <a:t>Political</a:t>
            </a:r>
            <a:endParaRPr b="1" sz="2700">
              <a:solidFill>
                <a:schemeClr val="dk1"/>
              </a:solidFill>
              <a:latin typeface="Inter"/>
              <a:ea typeface="Inter"/>
              <a:cs typeface="Inter"/>
              <a:sym typeface="Inter"/>
            </a:endParaRPr>
          </a:p>
          <a:p>
            <a:pPr indent="0" lvl="0" marL="0" rtl="0" algn="ctr">
              <a:spcBef>
                <a:spcPts val="1000"/>
              </a:spcBef>
              <a:spcAft>
                <a:spcPts val="0"/>
              </a:spcAft>
              <a:buNone/>
            </a:pPr>
            <a:r>
              <a:t/>
            </a:r>
            <a:endParaRPr b="1" sz="2700">
              <a:solidFill>
                <a:schemeClr val="dk1"/>
              </a:solidFill>
              <a:latin typeface="Inter"/>
              <a:ea typeface="Inter"/>
              <a:cs typeface="Inter"/>
              <a:sym typeface="Inter"/>
            </a:endParaRPr>
          </a:p>
          <a:p>
            <a:pPr indent="0" lvl="0" marL="0" rtl="0" algn="ctr">
              <a:spcBef>
                <a:spcPts val="1000"/>
              </a:spcBef>
              <a:spcAft>
                <a:spcPts val="0"/>
              </a:spcAft>
              <a:buNone/>
            </a:pPr>
            <a:r>
              <a:rPr b="1" i="1" lang="en-US" sz="2700">
                <a:solidFill>
                  <a:schemeClr val="dk1"/>
                </a:solidFill>
                <a:latin typeface="Inter"/>
                <a:ea typeface="Inter"/>
                <a:cs typeface="Inter"/>
                <a:sym typeface="Inter"/>
              </a:rPr>
              <a:t>How do leaders rule? What laws are in place?</a:t>
            </a:r>
            <a:endParaRPr b="1" i="1" sz="2700">
              <a:solidFill>
                <a:schemeClr val="dk1"/>
              </a:solidFill>
              <a:latin typeface="Inter"/>
              <a:ea typeface="Inter"/>
              <a:cs typeface="Inter"/>
              <a:sym typeface="Inter"/>
            </a:endParaRPr>
          </a:p>
        </p:txBody>
      </p:sp>
      <p:sp>
        <p:nvSpPr>
          <p:cNvPr id="392" name="Google Shape;392;p54"/>
          <p:cNvSpPr/>
          <p:nvPr/>
        </p:nvSpPr>
        <p:spPr>
          <a:xfrm>
            <a:off x="6327440" y="5287300"/>
            <a:ext cx="2671200" cy="3816000"/>
          </a:xfrm>
          <a:prstGeom prst="rect">
            <a:avLst/>
          </a:prstGeom>
          <a:solidFill>
            <a:srgbClr val="38E0A4"/>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None/>
            </a:pPr>
            <a:r>
              <a:rPr b="1" lang="en-US" sz="2700">
                <a:solidFill>
                  <a:schemeClr val="dk1"/>
                </a:solidFill>
                <a:latin typeface="Inter"/>
                <a:ea typeface="Inter"/>
                <a:cs typeface="Inter"/>
                <a:sym typeface="Inter"/>
              </a:rPr>
              <a:t>Ideological</a:t>
            </a:r>
            <a:endParaRPr b="1" sz="2700">
              <a:solidFill>
                <a:schemeClr val="dk1"/>
              </a:solidFill>
              <a:latin typeface="Inter"/>
              <a:ea typeface="Inter"/>
              <a:cs typeface="Inter"/>
              <a:sym typeface="Inter"/>
            </a:endParaRPr>
          </a:p>
          <a:p>
            <a:pPr indent="0" lvl="0" marL="0" rtl="0" algn="ctr">
              <a:spcBef>
                <a:spcPts val="1000"/>
              </a:spcBef>
              <a:spcAft>
                <a:spcPts val="0"/>
              </a:spcAft>
              <a:buNone/>
            </a:pPr>
            <a:r>
              <a:t/>
            </a:r>
            <a:endParaRPr b="1" sz="2700">
              <a:solidFill>
                <a:schemeClr val="dk1"/>
              </a:solidFill>
              <a:latin typeface="Inter"/>
              <a:ea typeface="Inter"/>
              <a:cs typeface="Inter"/>
              <a:sym typeface="Inter"/>
            </a:endParaRPr>
          </a:p>
          <a:p>
            <a:pPr indent="0" lvl="0" marL="0" rtl="0" algn="ctr">
              <a:spcBef>
                <a:spcPts val="1000"/>
              </a:spcBef>
              <a:spcAft>
                <a:spcPts val="0"/>
              </a:spcAft>
              <a:buNone/>
            </a:pPr>
            <a:r>
              <a:rPr b="1" i="1" lang="en-US" sz="2700">
                <a:solidFill>
                  <a:schemeClr val="dk1"/>
                </a:solidFill>
                <a:latin typeface="Inter"/>
                <a:ea typeface="Inter"/>
                <a:cs typeface="Inter"/>
                <a:sym typeface="Inter"/>
              </a:rPr>
              <a:t>What do people believe and value?</a:t>
            </a:r>
            <a:endParaRPr b="1" i="1" sz="2700">
              <a:solidFill>
                <a:schemeClr val="dk1"/>
              </a:solidFill>
              <a:latin typeface="Inter"/>
              <a:ea typeface="Inter"/>
              <a:cs typeface="Inter"/>
              <a:sym typeface="Inter"/>
            </a:endParaRPr>
          </a:p>
        </p:txBody>
      </p:sp>
      <p:sp>
        <p:nvSpPr>
          <p:cNvPr id="393" name="Google Shape;393;p54"/>
          <p:cNvSpPr/>
          <p:nvPr/>
        </p:nvSpPr>
        <p:spPr>
          <a:xfrm>
            <a:off x="9324935" y="5287300"/>
            <a:ext cx="2671200" cy="3816000"/>
          </a:xfrm>
          <a:prstGeom prst="rect">
            <a:avLst/>
          </a:prstGeom>
          <a:solidFill>
            <a:srgbClr val="6484F3"/>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None/>
            </a:pPr>
            <a:r>
              <a:rPr b="1" lang="en-US" sz="2700">
                <a:solidFill>
                  <a:srgbClr val="FCFCFC"/>
                </a:solidFill>
                <a:latin typeface="Inter"/>
                <a:ea typeface="Inter"/>
                <a:cs typeface="Inter"/>
                <a:sym typeface="Inter"/>
              </a:rPr>
              <a:t>Geographic</a:t>
            </a:r>
            <a:endParaRPr b="1" sz="2700">
              <a:solidFill>
                <a:srgbClr val="FCFCFC"/>
              </a:solidFill>
              <a:latin typeface="Inter"/>
              <a:ea typeface="Inter"/>
              <a:cs typeface="Inter"/>
              <a:sym typeface="Inter"/>
            </a:endParaRPr>
          </a:p>
          <a:p>
            <a:pPr indent="0" lvl="0" marL="0" rtl="0" algn="ctr">
              <a:spcBef>
                <a:spcPts val="1000"/>
              </a:spcBef>
              <a:spcAft>
                <a:spcPts val="0"/>
              </a:spcAft>
              <a:buNone/>
            </a:pPr>
            <a:r>
              <a:t/>
            </a:r>
            <a:endParaRPr b="1" sz="2700">
              <a:solidFill>
                <a:srgbClr val="FCFCFC"/>
              </a:solidFill>
              <a:latin typeface="Inter"/>
              <a:ea typeface="Inter"/>
              <a:cs typeface="Inter"/>
              <a:sym typeface="Inter"/>
            </a:endParaRPr>
          </a:p>
          <a:p>
            <a:pPr indent="0" lvl="0" marL="0" rtl="0" algn="ctr">
              <a:spcBef>
                <a:spcPts val="1000"/>
              </a:spcBef>
              <a:spcAft>
                <a:spcPts val="0"/>
              </a:spcAft>
              <a:buNone/>
            </a:pPr>
            <a:r>
              <a:rPr b="1" i="1" lang="en-US" sz="2700">
                <a:solidFill>
                  <a:srgbClr val="FCFCFC"/>
                </a:solidFill>
                <a:latin typeface="Inter"/>
                <a:ea typeface="Inter"/>
                <a:cs typeface="Inter"/>
                <a:sym typeface="Inter"/>
              </a:rPr>
              <a:t>How does land and climate affect life?</a:t>
            </a:r>
            <a:endParaRPr b="1" i="1" sz="2700">
              <a:solidFill>
                <a:srgbClr val="FCFCFC"/>
              </a:solidFill>
              <a:latin typeface="Inter"/>
              <a:ea typeface="Inter"/>
              <a:cs typeface="Inter"/>
              <a:sym typeface="Inter"/>
            </a:endParaRPr>
          </a:p>
        </p:txBody>
      </p:sp>
      <p:sp>
        <p:nvSpPr>
          <p:cNvPr id="394" name="Google Shape;394;p54"/>
          <p:cNvSpPr/>
          <p:nvPr/>
        </p:nvSpPr>
        <p:spPr>
          <a:xfrm>
            <a:off x="12322430" y="5287300"/>
            <a:ext cx="2671200" cy="3816000"/>
          </a:xfrm>
          <a:prstGeom prst="rect">
            <a:avLst/>
          </a:prstGeom>
          <a:solidFill>
            <a:srgbClr val="E95C3D"/>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None/>
            </a:pPr>
            <a:r>
              <a:rPr b="1" lang="en-US" sz="2700">
                <a:solidFill>
                  <a:srgbClr val="FCFCFC"/>
                </a:solidFill>
                <a:latin typeface="Inter"/>
                <a:ea typeface="Inter"/>
                <a:cs typeface="Inter"/>
                <a:sym typeface="Inter"/>
              </a:rPr>
              <a:t>Economic</a:t>
            </a:r>
            <a:endParaRPr b="1" sz="2700">
              <a:solidFill>
                <a:srgbClr val="FCFCFC"/>
              </a:solidFill>
              <a:latin typeface="Inter"/>
              <a:ea typeface="Inter"/>
              <a:cs typeface="Inter"/>
              <a:sym typeface="Inter"/>
            </a:endParaRPr>
          </a:p>
          <a:p>
            <a:pPr indent="0" lvl="0" marL="0" rtl="0" algn="ctr">
              <a:spcBef>
                <a:spcPts val="1000"/>
              </a:spcBef>
              <a:spcAft>
                <a:spcPts val="0"/>
              </a:spcAft>
              <a:buNone/>
            </a:pPr>
            <a:r>
              <a:t/>
            </a:r>
            <a:endParaRPr b="1" sz="2700">
              <a:solidFill>
                <a:srgbClr val="FCFCFC"/>
              </a:solidFill>
              <a:latin typeface="Inter"/>
              <a:ea typeface="Inter"/>
              <a:cs typeface="Inter"/>
              <a:sym typeface="Inter"/>
            </a:endParaRPr>
          </a:p>
          <a:p>
            <a:pPr indent="0" lvl="0" marL="0" rtl="0" algn="ctr">
              <a:spcBef>
                <a:spcPts val="1000"/>
              </a:spcBef>
              <a:spcAft>
                <a:spcPts val="0"/>
              </a:spcAft>
              <a:buNone/>
            </a:pPr>
            <a:r>
              <a:rPr b="1" i="1" lang="en-US" sz="2700">
                <a:solidFill>
                  <a:srgbClr val="FCFCFC"/>
                </a:solidFill>
                <a:latin typeface="Inter"/>
                <a:ea typeface="Inter"/>
                <a:cs typeface="Inter"/>
                <a:sym typeface="Inter"/>
              </a:rPr>
              <a:t>How do people make and trade money or goods?</a:t>
            </a:r>
            <a:endParaRPr b="1" i="1" sz="2700">
              <a:solidFill>
                <a:srgbClr val="FCFCFC"/>
              </a:solidFill>
              <a:latin typeface="Inter"/>
              <a:ea typeface="Inter"/>
              <a:cs typeface="Inter"/>
              <a:sym typeface="Inter"/>
            </a:endParaRPr>
          </a:p>
        </p:txBody>
      </p:sp>
      <p:sp>
        <p:nvSpPr>
          <p:cNvPr id="395" name="Google Shape;395;p54"/>
          <p:cNvSpPr/>
          <p:nvPr/>
        </p:nvSpPr>
        <p:spPr>
          <a:xfrm>
            <a:off x="15319925" y="5287300"/>
            <a:ext cx="2671200" cy="3816000"/>
          </a:xfrm>
          <a:prstGeom prst="rect">
            <a:avLst/>
          </a:prstGeom>
          <a:solidFill>
            <a:srgbClr val="FCFCFC"/>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None/>
            </a:pPr>
            <a:r>
              <a:rPr b="1" lang="en-US" sz="2700">
                <a:solidFill>
                  <a:schemeClr val="dk1"/>
                </a:solidFill>
                <a:latin typeface="Inter"/>
                <a:ea typeface="Inter"/>
                <a:cs typeface="Inter"/>
                <a:sym typeface="Inter"/>
              </a:rPr>
              <a:t>Cultural</a:t>
            </a:r>
            <a:endParaRPr b="1" sz="2700">
              <a:solidFill>
                <a:schemeClr val="dk1"/>
              </a:solidFill>
              <a:latin typeface="Inter"/>
              <a:ea typeface="Inter"/>
              <a:cs typeface="Inter"/>
              <a:sym typeface="Inter"/>
            </a:endParaRPr>
          </a:p>
          <a:p>
            <a:pPr indent="0" lvl="0" marL="0" rtl="0" algn="ctr">
              <a:spcBef>
                <a:spcPts val="1000"/>
              </a:spcBef>
              <a:spcAft>
                <a:spcPts val="0"/>
              </a:spcAft>
              <a:buNone/>
            </a:pPr>
            <a:r>
              <a:t/>
            </a:r>
            <a:endParaRPr b="1" sz="2700">
              <a:solidFill>
                <a:schemeClr val="dk1"/>
              </a:solidFill>
              <a:latin typeface="Inter"/>
              <a:ea typeface="Inter"/>
              <a:cs typeface="Inter"/>
              <a:sym typeface="Inter"/>
            </a:endParaRPr>
          </a:p>
          <a:p>
            <a:pPr indent="0" lvl="0" marL="0" rtl="0" algn="ctr">
              <a:spcBef>
                <a:spcPts val="1000"/>
              </a:spcBef>
              <a:spcAft>
                <a:spcPts val="0"/>
              </a:spcAft>
              <a:buNone/>
            </a:pPr>
            <a:r>
              <a:rPr b="1" i="1" lang="en-US" sz="2700">
                <a:solidFill>
                  <a:schemeClr val="dk1"/>
                </a:solidFill>
                <a:latin typeface="Inter"/>
                <a:ea typeface="Inter"/>
                <a:cs typeface="Inter"/>
                <a:sym typeface="Inter"/>
              </a:rPr>
              <a:t>What traditions, customs, and ways of life exist?</a:t>
            </a:r>
            <a:endParaRPr b="1" i="1" sz="27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55"/>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401" name="Google Shape;401;p55"/>
          <p:cNvGrpSpPr/>
          <p:nvPr/>
        </p:nvGrpSpPr>
        <p:grpSpPr>
          <a:xfrm>
            <a:off x="15859155" y="-98041"/>
            <a:ext cx="1562625" cy="1771271"/>
            <a:chOff x="0" y="-130721"/>
            <a:chExt cx="2083500" cy="2361695"/>
          </a:xfrm>
        </p:grpSpPr>
        <p:grpSp>
          <p:nvGrpSpPr>
            <p:cNvPr id="402" name="Google Shape;402;p55"/>
            <p:cNvGrpSpPr/>
            <p:nvPr/>
          </p:nvGrpSpPr>
          <p:grpSpPr>
            <a:xfrm>
              <a:off x="75599" y="-130721"/>
              <a:ext cx="1932614" cy="2361695"/>
              <a:chOff x="0" y="-47625"/>
              <a:chExt cx="704100" cy="860425"/>
            </a:xfrm>
          </p:grpSpPr>
          <p:sp>
            <p:nvSpPr>
              <p:cNvPr id="403" name="Google Shape;403;p5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50" lIns="91450" spcFirstLastPara="1" rIns="91450" wrap="square" tIns="91450">
                <a:noAutofit/>
              </a:bodyPr>
              <a:lstStyle/>
              <a:p>
                <a:pPr indent="0" lvl="0" marL="0" rtl="0" algn="l">
                  <a:spcBef>
                    <a:spcPts val="0"/>
                  </a:spcBef>
                  <a:spcAft>
                    <a:spcPts val="0"/>
                  </a:spcAft>
                  <a:buNone/>
                </a:pPr>
                <a:r>
                  <a:t/>
                </a:r>
                <a:endParaRPr/>
              </a:p>
            </p:txBody>
          </p:sp>
          <p:sp>
            <p:nvSpPr>
              <p:cNvPr id="404" name="Google Shape;404;p5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05" name="Google Shape;405;p5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600">
                  <a:solidFill>
                    <a:srgbClr val="231F20"/>
                  </a:solidFill>
                  <a:latin typeface="Halant"/>
                  <a:ea typeface="Halant"/>
                  <a:cs typeface="Halant"/>
                  <a:sym typeface="Halant"/>
                </a:rPr>
                <a:t>5</a:t>
              </a:r>
              <a:endParaRPr sz="1400"/>
            </a:p>
          </p:txBody>
        </p:sp>
      </p:grpSp>
      <p:sp>
        <p:nvSpPr>
          <p:cNvPr id="406" name="Google Shape;406;p55"/>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07" name="Google Shape;407;p55"/>
          <p:cNvGrpSpPr/>
          <p:nvPr/>
        </p:nvGrpSpPr>
        <p:grpSpPr>
          <a:xfrm>
            <a:off x="-254016" y="9230009"/>
            <a:ext cx="18796043" cy="937448"/>
            <a:chOff x="204" y="0"/>
            <a:chExt cx="25061391" cy="1249931"/>
          </a:xfrm>
        </p:grpSpPr>
        <p:grpSp>
          <p:nvGrpSpPr>
            <p:cNvPr id="408" name="Google Shape;408;p55"/>
            <p:cNvGrpSpPr/>
            <p:nvPr/>
          </p:nvGrpSpPr>
          <p:grpSpPr>
            <a:xfrm rot="5400000">
              <a:off x="12002369" y="-11663474"/>
              <a:ext cx="1249931" cy="24576878"/>
              <a:chOff x="0" y="-38100"/>
              <a:chExt cx="246900" cy="4854692"/>
            </a:xfrm>
          </p:grpSpPr>
          <p:sp>
            <p:nvSpPr>
              <p:cNvPr id="409" name="Google Shape;409;p5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10" name="Google Shape;410;p55"/>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11" name="Google Shape;411;p5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800" u="none" cap="none" strike="noStrike">
                  <a:solidFill>
                    <a:srgbClr val="231F20"/>
                  </a:solidFill>
                  <a:latin typeface="Halant"/>
                  <a:ea typeface="Halant"/>
                  <a:cs typeface="Halant"/>
                  <a:sym typeface="Halant"/>
                </a:rPr>
                <a:t>© Thinking Nation </a:t>
              </a:r>
              <a:r>
                <a:rPr b="1" lang="en-US" sz="2800">
                  <a:solidFill>
                    <a:srgbClr val="231F20"/>
                  </a:solidFill>
                  <a:latin typeface="Halant"/>
                  <a:ea typeface="Halant"/>
                  <a:cs typeface="Halant"/>
                  <a:sym typeface="Halant"/>
                </a:rPr>
                <a:t>2025</a:t>
              </a:r>
              <a:endParaRPr sz="1400"/>
            </a:p>
          </p:txBody>
        </p:sp>
        <p:cxnSp>
          <p:nvCxnSpPr>
            <p:cNvPr id="412" name="Google Shape;412;p5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13" name="Google Shape;413;p5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14" name="Google Shape;414;p55"/>
          <p:cNvSpPr txBox="1"/>
          <p:nvPr/>
        </p:nvSpPr>
        <p:spPr>
          <a:xfrm>
            <a:off x="337350" y="207900"/>
            <a:ext cx="15264600" cy="233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600">
                <a:solidFill>
                  <a:srgbClr val="231F20"/>
                </a:solidFill>
                <a:latin typeface="Halant"/>
                <a:ea typeface="Halant"/>
                <a:cs typeface="Halant"/>
                <a:sym typeface="Halant"/>
              </a:rPr>
              <a:t>JAMESTOWN &amp; PLYMOUTH CONTEXTUALIZATION</a:t>
            </a:r>
            <a:endParaRPr b="1" sz="7600">
              <a:solidFill>
                <a:srgbClr val="231F20"/>
              </a:solidFill>
              <a:latin typeface="Halant"/>
              <a:ea typeface="Halant"/>
              <a:cs typeface="Halant"/>
              <a:sym typeface="Halant"/>
            </a:endParaRPr>
          </a:p>
        </p:txBody>
      </p:sp>
      <p:sp>
        <p:nvSpPr>
          <p:cNvPr id="415" name="Google Shape;415;p55"/>
          <p:cNvSpPr/>
          <p:nvPr/>
        </p:nvSpPr>
        <p:spPr>
          <a:xfrm>
            <a:off x="614550" y="2547300"/>
            <a:ext cx="9968700" cy="6306000"/>
          </a:xfrm>
          <a:prstGeom prst="rect">
            <a:avLst/>
          </a:prstGeom>
          <a:solidFill>
            <a:srgbClr val="FCFCFC"/>
          </a:solidFill>
          <a:ln>
            <a:noFill/>
          </a:ln>
        </p:spPr>
        <p:txBody>
          <a:bodyPr anchorCtr="0" anchor="t" bIns="182850" lIns="182850" spcFirstLastPara="1" rIns="182850" wrap="square" tIns="182850">
            <a:noAutofit/>
          </a:bodyPr>
          <a:lstStyle/>
          <a:p>
            <a:pPr indent="-520700" lvl="0" marL="457200" rtl="0" algn="l">
              <a:spcBef>
                <a:spcPts val="0"/>
              </a:spcBef>
              <a:spcAft>
                <a:spcPts val="0"/>
              </a:spcAft>
              <a:buSzPts val="4600"/>
              <a:buFont typeface="Inter"/>
              <a:buChar char="●"/>
            </a:pPr>
            <a:r>
              <a:rPr lang="en-US" sz="4600">
                <a:latin typeface="Inter"/>
                <a:ea typeface="Inter"/>
                <a:cs typeface="Inter"/>
                <a:sym typeface="Inter"/>
              </a:rPr>
              <a:t>With your partner, determine the FOUR contexts that are most relevant to your assigned reading.</a:t>
            </a:r>
            <a:endParaRPr sz="4600">
              <a:latin typeface="Inter"/>
              <a:ea typeface="Inter"/>
              <a:cs typeface="Inter"/>
              <a:sym typeface="Inter"/>
            </a:endParaRPr>
          </a:p>
          <a:p>
            <a:pPr indent="-520700" lvl="0" marL="457200" rtl="0" algn="l">
              <a:spcBef>
                <a:spcPts val="1000"/>
              </a:spcBef>
              <a:spcAft>
                <a:spcPts val="0"/>
              </a:spcAft>
              <a:buSzPts val="4600"/>
              <a:buFont typeface="Inter"/>
              <a:buChar char="●"/>
            </a:pPr>
            <a:r>
              <a:rPr lang="en-US" sz="4600">
                <a:latin typeface="Inter"/>
                <a:ea typeface="Inter"/>
                <a:cs typeface="Inter"/>
                <a:sym typeface="Inter"/>
              </a:rPr>
              <a:t>Provide an example and explanation of each context in the box</a:t>
            </a:r>
            <a:endParaRPr sz="4600">
              <a:latin typeface="Inter"/>
              <a:ea typeface="Inter"/>
              <a:cs typeface="Inter"/>
              <a:sym typeface="Inter"/>
            </a:endParaRPr>
          </a:p>
          <a:p>
            <a:pPr indent="-520700" lvl="0" marL="457200" rtl="0" algn="l">
              <a:spcBef>
                <a:spcPts val="1000"/>
              </a:spcBef>
              <a:spcAft>
                <a:spcPts val="1000"/>
              </a:spcAft>
              <a:buSzPts val="4600"/>
              <a:buFont typeface="Inter"/>
              <a:buChar char="●"/>
            </a:pPr>
            <a:r>
              <a:rPr lang="en-US" sz="4600">
                <a:latin typeface="Inter"/>
                <a:ea typeface="Inter"/>
                <a:cs typeface="Inter"/>
                <a:sym typeface="Inter"/>
              </a:rPr>
              <a:t>Complete the summary statement</a:t>
            </a:r>
            <a:endParaRPr sz="4600">
              <a:latin typeface="Inter"/>
              <a:ea typeface="Inter"/>
              <a:cs typeface="Inter"/>
              <a:sym typeface="Inter"/>
            </a:endParaRPr>
          </a:p>
        </p:txBody>
      </p:sp>
      <p:pic>
        <p:nvPicPr>
          <p:cNvPr id="416" name="Google Shape;416;p55"/>
          <p:cNvPicPr preferRelativeResize="0"/>
          <p:nvPr/>
        </p:nvPicPr>
        <p:blipFill rotWithShape="1">
          <a:blip r:embed="rId4">
            <a:alphaModFix/>
          </a:blip>
          <a:srcRect b="0" l="24784" r="24870" t="0"/>
          <a:stretch/>
        </p:blipFill>
        <p:spPr>
          <a:xfrm>
            <a:off x="10940500" y="2660300"/>
            <a:ext cx="3629573" cy="4805182"/>
          </a:xfrm>
          <a:prstGeom prst="rect">
            <a:avLst/>
          </a:prstGeom>
          <a:noFill/>
          <a:ln cap="flat" cmpd="sng" w="19050">
            <a:solidFill>
              <a:schemeClr val="dk1"/>
            </a:solidFill>
            <a:prstDash val="solid"/>
            <a:round/>
            <a:headEnd len="sm" w="sm" type="none"/>
            <a:tailEnd len="sm" w="sm" type="none"/>
          </a:ln>
        </p:spPr>
      </p:pic>
      <p:pic>
        <p:nvPicPr>
          <p:cNvPr id="417" name="Google Shape;417;p55"/>
          <p:cNvPicPr preferRelativeResize="0"/>
          <p:nvPr/>
        </p:nvPicPr>
        <p:blipFill rotWithShape="1">
          <a:blip r:embed="rId5">
            <a:alphaModFix/>
          </a:blip>
          <a:srcRect b="0" l="24788" r="25083" t="0"/>
          <a:stretch/>
        </p:blipFill>
        <p:spPr>
          <a:xfrm>
            <a:off x="13764175" y="4223400"/>
            <a:ext cx="3629573" cy="4826002"/>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56"/>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23" name="Google Shape;423;p56"/>
          <p:cNvGrpSpPr/>
          <p:nvPr/>
        </p:nvGrpSpPr>
        <p:grpSpPr>
          <a:xfrm>
            <a:off x="15859155" y="-98041"/>
            <a:ext cx="1562625" cy="1771271"/>
            <a:chOff x="0" y="-130721"/>
            <a:chExt cx="2083500" cy="2361695"/>
          </a:xfrm>
        </p:grpSpPr>
        <p:grpSp>
          <p:nvGrpSpPr>
            <p:cNvPr id="424" name="Google Shape;424;p56"/>
            <p:cNvGrpSpPr/>
            <p:nvPr/>
          </p:nvGrpSpPr>
          <p:grpSpPr>
            <a:xfrm>
              <a:off x="75599" y="-130721"/>
              <a:ext cx="1932614" cy="2361695"/>
              <a:chOff x="0" y="-47625"/>
              <a:chExt cx="704100" cy="860425"/>
            </a:xfrm>
          </p:grpSpPr>
          <p:sp>
            <p:nvSpPr>
              <p:cNvPr id="425" name="Google Shape;425;p5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5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27" name="Google Shape;427;p5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6</a:t>
              </a:r>
              <a:endParaRPr>
                <a:solidFill>
                  <a:schemeClr val="dk1"/>
                </a:solidFill>
              </a:endParaRPr>
            </a:p>
          </p:txBody>
        </p:sp>
      </p:grpSp>
      <p:sp>
        <p:nvSpPr>
          <p:cNvPr id="428" name="Google Shape;428;p56"/>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429" name="Google Shape;429;p56"/>
          <p:cNvGrpSpPr/>
          <p:nvPr/>
        </p:nvGrpSpPr>
        <p:grpSpPr>
          <a:xfrm>
            <a:off x="-254016" y="9230009"/>
            <a:ext cx="18796043" cy="937448"/>
            <a:chOff x="204" y="0"/>
            <a:chExt cx="25061391" cy="1249931"/>
          </a:xfrm>
        </p:grpSpPr>
        <p:grpSp>
          <p:nvGrpSpPr>
            <p:cNvPr id="430" name="Google Shape;430;p56"/>
            <p:cNvGrpSpPr/>
            <p:nvPr/>
          </p:nvGrpSpPr>
          <p:grpSpPr>
            <a:xfrm rot="5400000">
              <a:off x="12002369" y="-11663474"/>
              <a:ext cx="1249931" cy="24576878"/>
              <a:chOff x="0" y="-38100"/>
              <a:chExt cx="246900" cy="4854692"/>
            </a:xfrm>
          </p:grpSpPr>
          <p:sp>
            <p:nvSpPr>
              <p:cNvPr id="431" name="Google Shape;431;p5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32" name="Google Shape;432;p5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33" name="Google Shape;433;p5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34" name="Google Shape;434;p5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35" name="Google Shape;435;p5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36" name="Google Shape;436;p56"/>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MAKE A CLAIM</a:t>
            </a:r>
            <a:endParaRPr/>
          </a:p>
        </p:txBody>
      </p:sp>
      <p:grpSp>
        <p:nvGrpSpPr>
          <p:cNvPr id="437" name="Google Shape;437;p56"/>
          <p:cNvGrpSpPr/>
          <p:nvPr/>
        </p:nvGrpSpPr>
        <p:grpSpPr>
          <a:xfrm>
            <a:off x="13855208" y="1712071"/>
            <a:ext cx="2504257" cy="1771219"/>
            <a:chOff x="5376825" y="1512437"/>
            <a:chExt cx="3094350" cy="2481394"/>
          </a:xfrm>
        </p:grpSpPr>
        <p:sp>
          <p:nvSpPr>
            <p:cNvPr id="438" name="Google Shape;438;p56"/>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56"/>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56"/>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56"/>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56"/>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56"/>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56"/>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45" name="Google Shape;445;p56"/>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446" name="Google Shape;446;p56"/>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47" name="Google Shape;447;p56"/>
          <p:cNvSpPr txBox="1"/>
          <p:nvPr/>
        </p:nvSpPr>
        <p:spPr>
          <a:xfrm>
            <a:off x="1211200" y="2317350"/>
            <a:ext cx="12211800" cy="111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200">
                <a:solidFill>
                  <a:schemeClr val="dk1"/>
                </a:solidFill>
                <a:latin typeface="Halant"/>
                <a:ea typeface="Halant"/>
                <a:cs typeface="Halant"/>
                <a:sym typeface="Halant"/>
              </a:rPr>
              <a:t>Directions: </a:t>
            </a:r>
            <a:r>
              <a:rPr lang="en-US" sz="3200">
                <a:solidFill>
                  <a:schemeClr val="dk1"/>
                </a:solidFill>
                <a:latin typeface="Halant"/>
                <a:ea typeface="Halant"/>
                <a:cs typeface="Halant"/>
                <a:sym typeface="Halant"/>
              </a:rPr>
              <a:t>Meet with partners from the other reading. Share contextualization information. Work together to make a qualified claim about the biggest difference between the two colonies.</a:t>
            </a:r>
            <a:endParaRPr b="1" sz="3200">
              <a:solidFill>
                <a:schemeClr val="dk1"/>
              </a:solidFill>
              <a:latin typeface="Halant"/>
              <a:ea typeface="Halant"/>
              <a:cs typeface="Halant"/>
              <a:sym typeface="Halant"/>
            </a:endParaRPr>
          </a:p>
        </p:txBody>
      </p:sp>
      <p:sp>
        <p:nvSpPr>
          <p:cNvPr id="448" name="Google Shape;448;p56"/>
          <p:cNvSpPr/>
          <p:nvPr/>
        </p:nvSpPr>
        <p:spPr>
          <a:xfrm>
            <a:off x="1955327" y="6722755"/>
            <a:ext cx="786900" cy="547800"/>
          </a:xfrm>
          <a:prstGeom prst="rect">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49" name="Google Shape;449;p56"/>
          <p:cNvSpPr/>
          <p:nvPr/>
        </p:nvSpPr>
        <p:spPr>
          <a:xfrm>
            <a:off x="2982917" y="6722755"/>
            <a:ext cx="786900" cy="547800"/>
          </a:xfrm>
          <a:prstGeom prst="rect">
            <a:avLst/>
          </a:prstGeom>
          <a:solidFill>
            <a:srgbClr val="38E0A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50" name="Google Shape;450;p56"/>
          <p:cNvSpPr/>
          <p:nvPr/>
        </p:nvSpPr>
        <p:spPr>
          <a:xfrm>
            <a:off x="1955327" y="7530718"/>
            <a:ext cx="786900" cy="547800"/>
          </a:xfrm>
          <a:prstGeom prst="rect">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51" name="Google Shape;451;p56"/>
          <p:cNvSpPr/>
          <p:nvPr/>
        </p:nvSpPr>
        <p:spPr>
          <a:xfrm>
            <a:off x="2982917" y="7530718"/>
            <a:ext cx="786900" cy="547800"/>
          </a:xfrm>
          <a:prstGeom prst="rect">
            <a:avLst/>
          </a:prstGeom>
          <a:solidFill>
            <a:srgbClr val="38E0A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52" name="Google Shape;452;p56"/>
          <p:cNvSpPr/>
          <p:nvPr/>
        </p:nvSpPr>
        <p:spPr>
          <a:xfrm>
            <a:off x="1955327" y="8338681"/>
            <a:ext cx="786900" cy="547800"/>
          </a:xfrm>
          <a:prstGeom prst="rect">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53" name="Google Shape;453;p56"/>
          <p:cNvSpPr/>
          <p:nvPr/>
        </p:nvSpPr>
        <p:spPr>
          <a:xfrm>
            <a:off x="2982917" y="8338681"/>
            <a:ext cx="786900" cy="547800"/>
          </a:xfrm>
          <a:prstGeom prst="rect">
            <a:avLst/>
          </a:prstGeom>
          <a:solidFill>
            <a:srgbClr val="38E0A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54" name="Google Shape;454;p56"/>
          <p:cNvSpPr txBox="1"/>
          <p:nvPr/>
        </p:nvSpPr>
        <p:spPr>
          <a:xfrm>
            <a:off x="1431200" y="6316925"/>
            <a:ext cx="3321600" cy="34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1900">
                <a:solidFill>
                  <a:schemeClr val="dk1"/>
                </a:solidFill>
                <a:latin typeface="Inter"/>
                <a:ea typeface="Inter"/>
                <a:cs typeface="Inter"/>
                <a:sym typeface="Inter"/>
              </a:rPr>
              <a:t>Jamestown Group</a:t>
            </a:r>
            <a:endParaRPr b="1" sz="1900">
              <a:solidFill>
                <a:schemeClr val="dk1"/>
              </a:solidFill>
              <a:latin typeface="Inter"/>
              <a:ea typeface="Inter"/>
              <a:cs typeface="Inter"/>
              <a:sym typeface="Inter"/>
            </a:endParaRPr>
          </a:p>
        </p:txBody>
      </p:sp>
      <p:sp>
        <p:nvSpPr>
          <p:cNvPr id="455" name="Google Shape;455;p56"/>
          <p:cNvSpPr/>
          <p:nvPr/>
        </p:nvSpPr>
        <p:spPr>
          <a:xfrm>
            <a:off x="5138166" y="6732432"/>
            <a:ext cx="786900" cy="5478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56" name="Google Shape;456;p56"/>
          <p:cNvSpPr/>
          <p:nvPr/>
        </p:nvSpPr>
        <p:spPr>
          <a:xfrm>
            <a:off x="6165756" y="6732432"/>
            <a:ext cx="786900" cy="5478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57" name="Google Shape;457;p56"/>
          <p:cNvSpPr/>
          <p:nvPr/>
        </p:nvSpPr>
        <p:spPr>
          <a:xfrm>
            <a:off x="5138166" y="7540396"/>
            <a:ext cx="786900" cy="5478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58" name="Google Shape;458;p56"/>
          <p:cNvSpPr/>
          <p:nvPr/>
        </p:nvSpPr>
        <p:spPr>
          <a:xfrm>
            <a:off x="6165756" y="7540396"/>
            <a:ext cx="786900" cy="5478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59" name="Google Shape;459;p56"/>
          <p:cNvSpPr/>
          <p:nvPr/>
        </p:nvSpPr>
        <p:spPr>
          <a:xfrm>
            <a:off x="5138166" y="8348359"/>
            <a:ext cx="786900" cy="5478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60" name="Google Shape;460;p56"/>
          <p:cNvSpPr/>
          <p:nvPr/>
        </p:nvSpPr>
        <p:spPr>
          <a:xfrm>
            <a:off x="6165756" y="8348359"/>
            <a:ext cx="786900" cy="5478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61" name="Google Shape;461;p56"/>
          <p:cNvSpPr txBox="1"/>
          <p:nvPr/>
        </p:nvSpPr>
        <p:spPr>
          <a:xfrm>
            <a:off x="4614039" y="6326603"/>
            <a:ext cx="3321600" cy="34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1900">
                <a:solidFill>
                  <a:schemeClr val="dk1"/>
                </a:solidFill>
                <a:latin typeface="Inter"/>
                <a:ea typeface="Inter"/>
                <a:cs typeface="Inter"/>
                <a:sym typeface="Inter"/>
              </a:rPr>
              <a:t>Plymouth</a:t>
            </a:r>
            <a:r>
              <a:rPr b="1" lang="en-US" sz="1900">
                <a:solidFill>
                  <a:schemeClr val="dk1"/>
                </a:solidFill>
                <a:latin typeface="Inter"/>
                <a:ea typeface="Inter"/>
                <a:cs typeface="Inter"/>
                <a:sym typeface="Inter"/>
              </a:rPr>
              <a:t> Group</a:t>
            </a:r>
            <a:endParaRPr b="1" sz="1900">
              <a:solidFill>
                <a:schemeClr val="dk1"/>
              </a:solidFill>
              <a:latin typeface="Inter"/>
              <a:ea typeface="Inter"/>
              <a:cs typeface="Inter"/>
              <a:sym typeface="Inter"/>
            </a:endParaRPr>
          </a:p>
        </p:txBody>
      </p:sp>
      <p:sp>
        <p:nvSpPr>
          <p:cNvPr id="462" name="Google Shape;462;p56"/>
          <p:cNvSpPr/>
          <p:nvPr/>
        </p:nvSpPr>
        <p:spPr>
          <a:xfrm>
            <a:off x="7480506" y="7221346"/>
            <a:ext cx="1873200" cy="764400"/>
          </a:xfrm>
          <a:prstGeom prs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63" name="Google Shape;463;p56"/>
          <p:cNvSpPr txBox="1"/>
          <p:nvPr/>
        </p:nvSpPr>
        <p:spPr>
          <a:xfrm>
            <a:off x="9507464" y="6323945"/>
            <a:ext cx="3321600" cy="34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1900">
                <a:solidFill>
                  <a:schemeClr val="dk1"/>
                </a:solidFill>
                <a:latin typeface="Inter"/>
                <a:ea typeface="Inter"/>
                <a:cs typeface="Inter"/>
                <a:sym typeface="Inter"/>
              </a:rPr>
              <a:t>New Groups</a:t>
            </a:r>
            <a:endParaRPr b="1" sz="1900">
              <a:solidFill>
                <a:schemeClr val="dk1"/>
              </a:solidFill>
              <a:latin typeface="Inter"/>
              <a:ea typeface="Inter"/>
              <a:cs typeface="Inter"/>
              <a:sym typeface="Inter"/>
            </a:endParaRPr>
          </a:p>
        </p:txBody>
      </p:sp>
      <p:sp>
        <p:nvSpPr>
          <p:cNvPr id="464" name="Google Shape;464;p56"/>
          <p:cNvSpPr/>
          <p:nvPr/>
        </p:nvSpPr>
        <p:spPr>
          <a:xfrm>
            <a:off x="10260902" y="6811449"/>
            <a:ext cx="786900" cy="547800"/>
          </a:xfrm>
          <a:prstGeom prst="rect">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65" name="Google Shape;465;p56"/>
          <p:cNvSpPr/>
          <p:nvPr/>
        </p:nvSpPr>
        <p:spPr>
          <a:xfrm>
            <a:off x="11288492" y="6811449"/>
            <a:ext cx="786900" cy="5478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66" name="Google Shape;466;p56"/>
          <p:cNvSpPr/>
          <p:nvPr/>
        </p:nvSpPr>
        <p:spPr>
          <a:xfrm>
            <a:off x="10260902" y="7527380"/>
            <a:ext cx="786900" cy="547800"/>
          </a:xfrm>
          <a:prstGeom prst="rect">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67" name="Google Shape;467;p56"/>
          <p:cNvSpPr/>
          <p:nvPr/>
        </p:nvSpPr>
        <p:spPr>
          <a:xfrm>
            <a:off x="11288492" y="7527380"/>
            <a:ext cx="786900" cy="5478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68" name="Google Shape;468;p56"/>
          <p:cNvSpPr/>
          <p:nvPr/>
        </p:nvSpPr>
        <p:spPr>
          <a:xfrm>
            <a:off x="10260902" y="8335344"/>
            <a:ext cx="786900" cy="547800"/>
          </a:xfrm>
          <a:prstGeom prst="rect">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69" name="Google Shape;469;p56"/>
          <p:cNvSpPr/>
          <p:nvPr/>
        </p:nvSpPr>
        <p:spPr>
          <a:xfrm>
            <a:off x="11288492" y="8335344"/>
            <a:ext cx="786900" cy="5478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900">
              <a:latin typeface="Inter"/>
              <a:ea typeface="Inter"/>
              <a:cs typeface="Inter"/>
              <a:sym typeface="Inter"/>
            </a:endParaRPr>
          </a:p>
        </p:txBody>
      </p:sp>
      <p:sp>
        <p:nvSpPr>
          <p:cNvPr id="470" name="Google Shape;470;p56"/>
          <p:cNvSpPr/>
          <p:nvPr/>
        </p:nvSpPr>
        <p:spPr>
          <a:xfrm>
            <a:off x="1431200" y="3923913"/>
            <a:ext cx="14928300" cy="2392800"/>
          </a:xfrm>
          <a:prstGeom prst="rect">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200">
                <a:solidFill>
                  <a:srgbClr val="FCFCFC"/>
                </a:solidFill>
                <a:latin typeface="Inter"/>
                <a:ea typeface="Inter"/>
                <a:cs typeface="Inter"/>
                <a:sym typeface="Inter"/>
              </a:rPr>
              <a:t>A Qualified Claim is: </a:t>
            </a:r>
            <a:endParaRPr b="1" sz="2200">
              <a:solidFill>
                <a:srgbClr val="FCFCFC"/>
              </a:solidFill>
              <a:latin typeface="Inter"/>
              <a:ea typeface="Inter"/>
              <a:cs typeface="Inter"/>
              <a:sym typeface="Inter"/>
            </a:endParaRPr>
          </a:p>
          <a:p>
            <a:pPr indent="0" lvl="0" marL="0" rtl="0" algn="ctr">
              <a:spcBef>
                <a:spcPts val="0"/>
              </a:spcBef>
              <a:spcAft>
                <a:spcPts val="0"/>
              </a:spcAft>
              <a:buNone/>
            </a:pPr>
            <a:r>
              <a:rPr b="1" lang="en-US" sz="2200">
                <a:solidFill>
                  <a:srgbClr val="FCFCFC"/>
                </a:solidFill>
                <a:latin typeface="Inter"/>
                <a:ea typeface="Inter"/>
                <a:cs typeface="Inter"/>
                <a:sym typeface="Inter"/>
              </a:rPr>
              <a:t>A statement that </a:t>
            </a:r>
            <a:r>
              <a:rPr b="1" lang="en-US" sz="2200">
                <a:solidFill>
                  <a:srgbClr val="FCFCFC"/>
                </a:solidFill>
                <a:latin typeface="Inter"/>
                <a:ea typeface="Inter"/>
                <a:cs typeface="Inter"/>
                <a:sym typeface="Inter"/>
              </a:rPr>
              <a:t>acknowledges uncertainty or limitations in the available evidence rather than making an absolute or definitive conclusion. Historians use qualified claims because historical records are often incomplete and can be interpreted differently based on new findings. Qualified claims recognize that evidence may be missing, contradictory, or open to interpretation.</a:t>
            </a:r>
            <a:endParaRPr b="1" sz="2200">
              <a:solidFill>
                <a:srgbClr val="FCFCFC"/>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